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docMetadata/LabelInfo.xml" ContentType="application/vnd.ms-office.classificationlabel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authors.xml" ContentType="application/vnd.ms-powerpoint.author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77" r:id="rId6"/>
    <p:sldId id="258" r:id="rId7"/>
    <p:sldId id="260" r:id="rId8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4B32"/>
    <a:srgbClr val="660033"/>
    <a:srgbClr val="FBE7D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9" autoAdjust="0"/>
    <p:restoredTop sz="95033" autoAdjust="0"/>
  </p:normalViewPr>
  <p:slideViewPr>
    <p:cSldViewPr snapToGrid="0">
      <p:cViewPr varScale="1">
        <p:scale>
          <a:sx n="69" d="100"/>
          <a:sy n="69" d="100"/>
        </p:scale>
        <p:origin x="-126" y="-30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114" y="72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Relationship Id="rId30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xmlns="" id="{C95450C9-30E0-4ACF-BDD1-092463FFFB0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FB36ABAD-DFC6-41BB-AF76-77EBFA45689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7B6D425-55EC-424F-9CF4-9E2387289884}" type="datetime1">
              <a:rPr lang="ru-RU" smtClean="0"/>
              <a:pPr rtl="0"/>
              <a:t>23.01.2024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EEAC7E56-E390-43F2-A87A-4A200501E44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756FB9EB-179C-4409-A4AF-09861B235A3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5762803-C07A-499E-9504-8ED8734DAF46}" type="slidenum">
              <a:rPr lang="ru-RU" smtClean="0"/>
              <a:pPr rtl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244692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5750A2D-BE40-4BB7-A89A-5A3B9602766B}" type="datetime1">
              <a:rPr lang="ru-RU" noProof="0" smtClean="0"/>
              <a:pPr rtl="0"/>
              <a:t>23.01.2024</a:t>
            </a:fld>
            <a:endParaRPr lang="ru-RU" noProof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CB3F336-7DD2-47CF-A0F3-D1163B2A9C10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="" xmlns:p14="http://schemas.microsoft.com/office/powerpoint/2010/main" val="17471307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CB3F336-7DD2-47CF-A0F3-D1163B2A9C10}" type="slidenum">
              <a:rPr lang="ru-RU" smtClean="0"/>
              <a:pPr rtl="0"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307337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CB3F336-7DD2-47CF-A0F3-D1163B2A9C10}" type="slidenum">
              <a:rPr lang="ru-RU" smtClean="0"/>
              <a:pPr rtl="0"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412906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CB3F336-7DD2-47CF-A0F3-D1163B2A9C10}" type="slidenum">
              <a:rPr lang="ru-RU" smtClean="0"/>
              <a:pPr rtl="0"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604256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CB3F336-7DD2-47CF-A0F3-D1163B2A9C10}" type="slidenum">
              <a:rPr lang="ru-RU" smtClean="0"/>
              <a:pPr rtl="0"/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18158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олжно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E7343BBF-5896-492F-B293-DE44DE83197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3600127" y="5095875"/>
            <a:ext cx="4991747" cy="176212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6" name="Рисунок 5">
            <a:extLst>
              <a:ext uri="{FF2B5EF4-FFF2-40B4-BE49-F238E27FC236}">
                <a16:creationId xmlns:a16="http://schemas.microsoft.com/office/drawing/2014/main" xmlns="" id="{28BC4C36-9C93-4585-BF64-797C379471F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66725" y="466725"/>
            <a:ext cx="11258550" cy="5924550"/>
          </a:xfrm>
          <a:custGeom>
            <a:avLst/>
            <a:gdLst>
              <a:gd name="connsiteX0" fmla="*/ 0 w 11258550"/>
              <a:gd name="connsiteY0" fmla="*/ 0 h 5924550"/>
              <a:gd name="connsiteX1" fmla="*/ 11258550 w 11258550"/>
              <a:gd name="connsiteY1" fmla="*/ 0 h 5924550"/>
              <a:gd name="connsiteX2" fmla="*/ 11258550 w 11258550"/>
              <a:gd name="connsiteY2" fmla="*/ 5924550 h 5924550"/>
              <a:gd name="connsiteX3" fmla="*/ 8125149 w 11258550"/>
              <a:gd name="connsiteY3" fmla="*/ 5924550 h 5924550"/>
              <a:gd name="connsiteX4" fmla="*/ 8125149 w 11258550"/>
              <a:gd name="connsiteY4" fmla="*/ 4629150 h 5924550"/>
              <a:gd name="connsiteX5" fmla="*/ 3133402 w 11258550"/>
              <a:gd name="connsiteY5" fmla="*/ 4629150 h 5924550"/>
              <a:gd name="connsiteX6" fmla="*/ 3133402 w 11258550"/>
              <a:gd name="connsiteY6" fmla="*/ 5924550 h 5924550"/>
              <a:gd name="connsiteX7" fmla="*/ 0 w 11258550"/>
              <a:gd name="connsiteY7" fmla="*/ 5924550 h 592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258550" h="5924550">
                <a:moveTo>
                  <a:pt x="0" y="0"/>
                </a:moveTo>
                <a:lnTo>
                  <a:pt x="11258550" y="0"/>
                </a:lnTo>
                <a:lnTo>
                  <a:pt x="11258550" y="5924550"/>
                </a:lnTo>
                <a:lnTo>
                  <a:pt x="8125149" y="5924550"/>
                </a:lnTo>
                <a:lnTo>
                  <a:pt x="8125149" y="4629150"/>
                </a:lnTo>
                <a:lnTo>
                  <a:pt x="3133402" y="4629150"/>
                </a:lnTo>
                <a:lnTo>
                  <a:pt x="3133402" y="5924550"/>
                </a:lnTo>
                <a:lnTo>
                  <a:pt x="0" y="5924550"/>
                </a:lnTo>
                <a:close/>
              </a:path>
            </a:pathLst>
          </a:custGeom>
        </p:spPr>
        <p:txBody>
          <a:bodyPr wrap="square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ru-RU" noProof="0"/>
              <a:t>Щелкните, чтобы добавить фотографию</a:t>
            </a:r>
          </a:p>
        </p:txBody>
      </p:sp>
      <p:sp>
        <p:nvSpPr>
          <p:cNvPr id="18" name="Текст 17">
            <a:extLst>
              <a:ext uri="{FF2B5EF4-FFF2-40B4-BE49-F238E27FC236}">
                <a16:creationId xmlns:a16="http://schemas.microsoft.com/office/drawing/2014/main" xmlns="" id="{7749D11F-03B6-400D-94E7-177EEBC5C7C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960921" y="6176266"/>
            <a:ext cx="4270159" cy="339247"/>
          </a:xfrm>
        </p:spPr>
        <p:txBody>
          <a:bodyPr rtlCol="0">
            <a:noAutofit/>
          </a:bodyPr>
          <a:lstStyle>
            <a:lvl1pPr marL="0" indent="0" algn="ctr">
              <a:buNone/>
              <a:defRPr sz="2000" spc="100" baseline="0">
                <a:solidFill>
                  <a:schemeClr val="accent6"/>
                </a:solidFill>
              </a:defRPr>
            </a:lvl1pPr>
          </a:lstStyle>
          <a:p>
            <a:pPr lvl="0" rtl="0"/>
            <a:r>
              <a:rPr lang="ru-RU" noProof="0"/>
              <a:t>Щелкните, чтобы добавить имя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84C86F7-04B1-4F1F-B4FB-8A3C2793606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60940" y="5489855"/>
            <a:ext cx="4270248" cy="640080"/>
          </a:xfrm>
        </p:spPr>
        <p:txBody>
          <a:bodyPr rtlCol="0" anchor="t">
            <a:noAutofit/>
          </a:bodyPr>
          <a:lstStyle>
            <a:lvl1pPr algn="ctr">
              <a:lnSpc>
                <a:spcPct val="80000"/>
              </a:lnSpc>
              <a:defRPr sz="5000" cap="all" baseline="0">
                <a:ln w="19050">
                  <a:solidFill>
                    <a:schemeClr val="accent6"/>
                  </a:solidFill>
                </a:ln>
                <a:noFill/>
              </a:defRPr>
            </a:lvl1pPr>
          </a:lstStyle>
          <a:p>
            <a:pPr rtl="0"/>
            <a:r>
              <a:rPr lang="ru-RU" noProof="0"/>
              <a:t>Заголовок слайда</a:t>
            </a:r>
          </a:p>
        </p:txBody>
      </p:sp>
    </p:spTree>
    <p:extLst>
      <p:ext uri="{BB962C8B-B14F-4D97-AF65-F5344CB8AC3E}">
        <p14:creationId xmlns="" xmlns:p14="http://schemas.microsoft.com/office/powerpoint/2010/main" val="3136384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ыночное 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088D0226-3AB8-4591-90BD-C0E6D9A30301}"/>
              </a:ext>
            </a:extLst>
          </p:cNvPr>
          <p:cNvSpPr/>
          <p:nvPr userDrawn="1"/>
        </p:nvSpPr>
        <p:spPr>
          <a:xfrm>
            <a:off x="1780309" y="2761134"/>
            <a:ext cx="2283691" cy="129309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3D12CA40-DF7D-4358-831F-BC9B8960CBDB}"/>
              </a:ext>
            </a:extLst>
          </p:cNvPr>
          <p:cNvSpPr/>
          <p:nvPr userDrawn="1"/>
        </p:nvSpPr>
        <p:spPr>
          <a:xfrm>
            <a:off x="4979555" y="2761134"/>
            <a:ext cx="2283691" cy="129309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95E1A6E6-C76B-400D-9A19-F1B09AD38A3E}"/>
              </a:ext>
            </a:extLst>
          </p:cNvPr>
          <p:cNvSpPr/>
          <p:nvPr userDrawn="1"/>
        </p:nvSpPr>
        <p:spPr>
          <a:xfrm>
            <a:off x="8153400" y="2761134"/>
            <a:ext cx="2283691" cy="129309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13" name="Текст 10">
            <a:extLst>
              <a:ext uri="{FF2B5EF4-FFF2-40B4-BE49-F238E27FC236}">
                <a16:creationId xmlns:a16="http://schemas.microsoft.com/office/drawing/2014/main" xmlns="" id="{E67140AA-40F5-4101-B5AA-DDCDA4906E3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453428" y="4178539"/>
            <a:ext cx="2937452" cy="968644"/>
          </a:xfrm>
          <a:prstGeom prst="rect">
            <a:avLst/>
          </a:prstGeom>
        </p:spPr>
        <p:txBody>
          <a:bodyPr rtlCol="0" anchor="t">
            <a:noAutofit/>
          </a:bodyPr>
          <a:lstStyle>
            <a:lvl1pPr marL="0" indent="0" algn="ctr">
              <a:lnSpc>
                <a:spcPct val="125000"/>
              </a:lnSpc>
              <a:spcBef>
                <a:spcPts val="80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14" name="Текст 10">
            <a:extLst>
              <a:ext uri="{FF2B5EF4-FFF2-40B4-BE49-F238E27FC236}">
                <a16:creationId xmlns:a16="http://schemas.microsoft.com/office/drawing/2014/main" xmlns="" id="{1966AA58-3FAC-4126-8C63-16F104203B6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007899" y="2977808"/>
            <a:ext cx="1828510" cy="859743"/>
          </a:xfrm>
          <a:prstGeom prst="rect">
            <a:avLst/>
          </a:prstGeom>
        </p:spPr>
        <p:txBody>
          <a:bodyPr rtlCol="0" anchor="ctr">
            <a:noAutofit/>
          </a:bodyPr>
          <a:lstStyle>
            <a:lvl1pPr marL="0" indent="0" algn="ctr">
              <a:buNone/>
              <a:defRPr sz="2800" b="1" cap="all" spc="100" baseline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rtl="0"/>
            <a:r>
              <a:rPr lang="ru-RU" noProof="0"/>
              <a:t>Подзаголовок слайда</a:t>
            </a:r>
          </a:p>
        </p:txBody>
      </p:sp>
      <p:sp>
        <p:nvSpPr>
          <p:cNvPr id="15" name="Текст 10">
            <a:extLst>
              <a:ext uri="{FF2B5EF4-FFF2-40B4-BE49-F238E27FC236}">
                <a16:creationId xmlns:a16="http://schemas.microsoft.com/office/drawing/2014/main" xmlns="" id="{3B430FA7-46C5-4651-8ED7-21284AF0121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652674" y="4178539"/>
            <a:ext cx="2937452" cy="968644"/>
          </a:xfrm>
          <a:prstGeom prst="rect">
            <a:avLst/>
          </a:prstGeom>
        </p:spPr>
        <p:txBody>
          <a:bodyPr rtlCol="0" anchor="t">
            <a:noAutofit/>
          </a:bodyPr>
          <a:lstStyle>
            <a:lvl1pPr marL="0" indent="0" algn="ctr">
              <a:lnSpc>
                <a:spcPct val="125000"/>
              </a:lnSpc>
              <a:spcBef>
                <a:spcPts val="80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16" name="Текст 10">
            <a:extLst>
              <a:ext uri="{FF2B5EF4-FFF2-40B4-BE49-F238E27FC236}">
                <a16:creationId xmlns:a16="http://schemas.microsoft.com/office/drawing/2014/main" xmlns="" id="{1C698088-82D8-4D90-AE73-66B661DFCBC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207145" y="2977808"/>
            <a:ext cx="1828510" cy="859743"/>
          </a:xfrm>
          <a:prstGeom prst="rect">
            <a:avLst/>
          </a:prstGeom>
        </p:spPr>
        <p:txBody>
          <a:bodyPr rtlCol="0" anchor="ctr">
            <a:noAutofit/>
          </a:bodyPr>
          <a:lstStyle>
            <a:lvl1pPr marL="0" indent="0" algn="ctr">
              <a:buNone/>
              <a:defRPr sz="2800" b="1" cap="all" spc="100" baseline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rtl="0"/>
            <a:r>
              <a:rPr lang="ru-RU" noProof="0"/>
              <a:t>Подзаголовок слайда</a:t>
            </a:r>
          </a:p>
        </p:txBody>
      </p:sp>
      <p:sp>
        <p:nvSpPr>
          <p:cNvPr id="17" name="Текст 10">
            <a:extLst>
              <a:ext uri="{FF2B5EF4-FFF2-40B4-BE49-F238E27FC236}">
                <a16:creationId xmlns:a16="http://schemas.microsoft.com/office/drawing/2014/main" xmlns="" id="{83FF934E-D2F5-409F-B4EB-CD316340BF3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851920" y="4178539"/>
            <a:ext cx="2937452" cy="968644"/>
          </a:xfrm>
          <a:prstGeom prst="rect">
            <a:avLst/>
          </a:prstGeom>
        </p:spPr>
        <p:txBody>
          <a:bodyPr rtlCol="0" anchor="t">
            <a:noAutofit/>
          </a:bodyPr>
          <a:lstStyle>
            <a:lvl1pPr marL="0" indent="0" algn="ctr">
              <a:lnSpc>
                <a:spcPct val="125000"/>
              </a:lnSpc>
              <a:spcBef>
                <a:spcPts val="80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18" name="Текст 10">
            <a:extLst>
              <a:ext uri="{FF2B5EF4-FFF2-40B4-BE49-F238E27FC236}">
                <a16:creationId xmlns:a16="http://schemas.microsoft.com/office/drawing/2014/main" xmlns="" id="{7E006825-EBAA-451B-AD52-683B7109D50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380990" y="2977808"/>
            <a:ext cx="1828510" cy="859743"/>
          </a:xfrm>
          <a:prstGeom prst="rect">
            <a:avLst/>
          </a:prstGeom>
        </p:spPr>
        <p:txBody>
          <a:bodyPr rtlCol="0" anchor="ctr">
            <a:noAutofit/>
          </a:bodyPr>
          <a:lstStyle>
            <a:lvl1pPr marL="0" indent="0" algn="ctr">
              <a:buNone/>
              <a:defRPr sz="2800" b="1" cap="all" spc="100" baseline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rtl="0"/>
            <a:r>
              <a:rPr lang="ru-RU" noProof="0"/>
              <a:t>Подзаголовок слайда</a:t>
            </a:r>
          </a:p>
        </p:txBody>
      </p:sp>
      <p:sp>
        <p:nvSpPr>
          <p:cNvPr id="19" name="Дата 4">
            <a:extLst>
              <a:ext uri="{FF2B5EF4-FFF2-40B4-BE49-F238E27FC236}">
                <a16:creationId xmlns:a16="http://schemas.microsoft.com/office/drawing/2014/main" xmlns="" id="{044D0E17-B284-4856-BBDB-FFF2EBAB974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15753"/>
            <a:ext cx="2743200" cy="205722"/>
          </a:xfrm>
        </p:spPr>
        <p:txBody>
          <a:bodyPr rtlCol="0">
            <a:noAutofit/>
          </a:bodyPr>
          <a:lstStyle/>
          <a:p>
            <a:pPr rtl="0"/>
            <a:r>
              <a:rPr lang="ru-RU" noProof="0"/>
              <a:t>03.08.20ГГ</a:t>
            </a:r>
          </a:p>
        </p:txBody>
      </p:sp>
      <p:sp>
        <p:nvSpPr>
          <p:cNvPr id="20" name="Нижний колонтитул 5">
            <a:extLst>
              <a:ext uri="{FF2B5EF4-FFF2-40B4-BE49-F238E27FC236}">
                <a16:creationId xmlns:a16="http://schemas.microsoft.com/office/drawing/2014/main" xmlns="" id="{56B7B285-9E5D-48DB-B740-3FDA433FE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15753"/>
            <a:ext cx="4114800" cy="205722"/>
          </a:xfrm>
        </p:spPr>
        <p:txBody>
          <a:bodyPr rtlCol="0">
            <a:noAutofit/>
          </a:bodyPr>
          <a:lstStyle/>
          <a:p>
            <a:pPr rtl="0"/>
            <a:r>
              <a:rPr lang="ru-RU" noProof="0"/>
              <a:t>НАБОР СЛАЙДОВ ДЛЯ ПРЕЗЕНТАЦИИ</a:t>
            </a:r>
          </a:p>
        </p:txBody>
      </p:sp>
      <p:sp>
        <p:nvSpPr>
          <p:cNvPr id="21" name="Номер слайда 6">
            <a:extLst>
              <a:ext uri="{FF2B5EF4-FFF2-40B4-BE49-F238E27FC236}">
                <a16:creationId xmlns:a16="http://schemas.microsoft.com/office/drawing/2014/main" xmlns="" id="{73D1A241-8F30-495A-8B68-B8A5CAA1F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15753"/>
            <a:ext cx="2743200" cy="205722"/>
          </a:xfrm>
        </p:spPr>
        <p:txBody>
          <a:bodyPr rtlCol="0">
            <a:noAutofit/>
          </a:bodyPr>
          <a:lstStyle/>
          <a:p>
            <a:pPr rtl="0"/>
            <a:fld id="{BF860B6F-2FE3-4DE6-9496-980E987E7466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xmlns="" id="{CC931C97-3E53-4030-A6E5-50E4DF9A1C34}"/>
              </a:ext>
            </a:extLst>
          </p:cNvPr>
          <p:cNvSpPr/>
          <p:nvPr userDrawn="1"/>
        </p:nvSpPr>
        <p:spPr>
          <a:xfrm rot="5400000">
            <a:off x="9766385" y="-1006534"/>
            <a:ext cx="972645" cy="392429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F3F8C40A-9F2A-4E97-956E-E8A1BFB94E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91574" y="671808"/>
            <a:ext cx="6408851" cy="639192"/>
          </a:xfrm>
        </p:spPr>
        <p:txBody>
          <a:bodyPr rtlCol="0"/>
          <a:lstStyle>
            <a:lvl1pPr algn="r">
              <a:defRPr/>
            </a:lvl1pPr>
          </a:lstStyle>
          <a:p>
            <a:pPr rtl="0"/>
            <a:r>
              <a:rPr lang="ru-RU" noProof="0"/>
              <a:t>Заголовок слайда</a:t>
            </a:r>
          </a:p>
        </p:txBody>
      </p:sp>
    </p:spTree>
    <p:extLst>
      <p:ext uri="{BB962C8B-B14F-4D97-AF65-F5344CB8AC3E}">
        <p14:creationId xmlns="" xmlns:p14="http://schemas.microsoft.com/office/powerpoint/2010/main" val="1024192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Наши конкурен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B8E1A5FC-3F83-4927-88B5-5BCBA3EA684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333860" y="466725"/>
            <a:ext cx="4858139" cy="5924550"/>
          </a:xfrm>
        </p:spPr>
        <p:txBody>
          <a:bodyPr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ru-RU" noProof="0"/>
              <a:t>Щелкните, чтобы добавить фотографию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A2EE9FB-42C5-4A09-A4FE-4DDE8CF93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ru-RU" noProof="0"/>
              <a:t>03.08.20ГГ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8208DFF-BE58-419E-A8E1-FD9428158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ru-RU" noProof="0"/>
              <a:t>НАБОР СЛАЙДОВ ДЛЯ ПРЕЗЕНТАЦИИ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424A919-F912-4129-B930-D8A078A8C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BF860B6F-2FE3-4DE6-9496-980E987E7466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10" name="Текст 10">
            <a:extLst>
              <a:ext uri="{FF2B5EF4-FFF2-40B4-BE49-F238E27FC236}">
                <a16:creationId xmlns:a16="http://schemas.microsoft.com/office/drawing/2014/main" xmlns="" id="{7CEA9B97-0004-4411-ABB4-A27F463B897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57045" y="2387634"/>
            <a:ext cx="2824355" cy="3392805"/>
          </a:xfrm>
          <a:prstGeom prst="rect">
            <a:avLst/>
          </a:prstGeom>
        </p:spPr>
        <p:txBody>
          <a:bodyPr rtlCol="0" anchor="t">
            <a:noAutofit/>
          </a:bodyPr>
          <a:lstStyle>
            <a:lvl1pPr marL="0" indent="0" algn="l">
              <a:lnSpc>
                <a:spcPct val="125000"/>
              </a:lnSpc>
              <a:spcBef>
                <a:spcPts val="150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xmlns="" id="{5ED60F60-B501-479A-A75A-8FD1F979657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7045" y="1804968"/>
            <a:ext cx="2824355" cy="581530"/>
          </a:xfrm>
          <a:prstGeom prst="rect">
            <a:avLst/>
          </a:prstGeom>
        </p:spPr>
        <p:txBody>
          <a:bodyPr rtlCol="0" anchor="b">
            <a:noAutofit/>
          </a:bodyPr>
          <a:lstStyle>
            <a:lvl1pPr marL="0" indent="0" algn="l">
              <a:buNone/>
              <a:defRPr sz="1600" b="1" cap="all" spc="100" baseline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rtl="0"/>
            <a:r>
              <a:rPr lang="ru-RU" noProof="0"/>
              <a:t>Подзаголовок слайда</a:t>
            </a:r>
          </a:p>
        </p:txBody>
      </p:sp>
      <p:sp>
        <p:nvSpPr>
          <p:cNvPr id="12" name="Текст 10">
            <a:extLst>
              <a:ext uri="{FF2B5EF4-FFF2-40B4-BE49-F238E27FC236}">
                <a16:creationId xmlns:a16="http://schemas.microsoft.com/office/drawing/2014/main" xmlns="" id="{9170FD0E-EBE1-4417-BC9D-4CD5F92BFD3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045452" y="2385650"/>
            <a:ext cx="2824355" cy="3392805"/>
          </a:xfrm>
          <a:prstGeom prst="rect">
            <a:avLst/>
          </a:prstGeom>
        </p:spPr>
        <p:txBody>
          <a:bodyPr rtlCol="0" anchor="t">
            <a:noAutofit/>
          </a:bodyPr>
          <a:lstStyle>
            <a:lvl1pPr marL="0" indent="0" algn="l">
              <a:lnSpc>
                <a:spcPct val="125000"/>
              </a:lnSpc>
              <a:spcBef>
                <a:spcPts val="150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13" name="Текст 10">
            <a:extLst>
              <a:ext uri="{FF2B5EF4-FFF2-40B4-BE49-F238E27FC236}">
                <a16:creationId xmlns:a16="http://schemas.microsoft.com/office/drawing/2014/main" xmlns="" id="{17738676-CB36-4BE1-A9C9-0215DEEECB1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045452" y="1802984"/>
            <a:ext cx="2824355" cy="581530"/>
          </a:xfrm>
          <a:prstGeom prst="rect">
            <a:avLst/>
          </a:prstGeom>
        </p:spPr>
        <p:txBody>
          <a:bodyPr rtlCol="0" anchor="b">
            <a:noAutofit/>
          </a:bodyPr>
          <a:lstStyle>
            <a:lvl1pPr marL="0" indent="0" algn="l">
              <a:buNone/>
              <a:defRPr sz="1600" b="1" cap="all" spc="100" baseline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rtl="0"/>
            <a:r>
              <a:rPr lang="ru-RU" noProof="0"/>
              <a:t>Подзаголовок слайда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C438544-38E0-4456-B973-6058B99619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4203" y="671808"/>
            <a:ext cx="6041907" cy="639192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ru-RU" noProof="0"/>
              <a:t>Заголовок слайда</a:t>
            </a:r>
          </a:p>
        </p:txBody>
      </p:sp>
    </p:spTree>
    <p:extLst>
      <p:ext uri="{BB962C8B-B14F-4D97-AF65-F5344CB8AC3E}">
        <p14:creationId xmlns="" xmlns:p14="http://schemas.microsoft.com/office/powerpoint/2010/main" val="6008680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Наши конкуренты, версия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51F3F335-C36A-4214-BC97-BB4C97218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ru-RU" noProof="0"/>
              <a:t>03.08.20ГГ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31CCBA95-53AF-4D84-851A-583238623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ru-RU" noProof="0"/>
              <a:t>НАБОР СЛАЙДОВ ДЛЯ ПРЕЗЕНТАЦИИ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4138AEEC-9F28-4200-B5D7-453E32B3B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BF860B6F-2FE3-4DE6-9496-980E987E7466}" type="slidenum">
              <a:rPr lang="ru-RU" noProof="0" smtClean="0"/>
              <a:pPr rtl="0"/>
              <a:t>‹#›</a:t>
            </a:fld>
            <a:endParaRPr lang="ru-RU" noProof="0"/>
          </a:p>
        </p:txBody>
      </p:sp>
      <p:cxnSp>
        <p:nvCxnSpPr>
          <p:cNvPr id="45" name="Прямая соединительная линия 44">
            <a:extLst>
              <a:ext uri="{FF2B5EF4-FFF2-40B4-BE49-F238E27FC236}">
                <a16:creationId xmlns:a16="http://schemas.microsoft.com/office/drawing/2014/main" xmlns="" id="{0D9967FE-B330-4703-9D6E-CC40B84B1030}"/>
              </a:ext>
            </a:extLst>
          </p:cNvPr>
          <p:cNvCxnSpPr>
            <a:cxnSpLocks/>
          </p:cNvCxnSpPr>
          <p:nvPr userDrawn="1"/>
        </p:nvCxnSpPr>
        <p:spPr>
          <a:xfrm>
            <a:off x="6150567" y="2200739"/>
            <a:ext cx="0" cy="3469926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>
            <a:extLst>
              <a:ext uri="{FF2B5EF4-FFF2-40B4-BE49-F238E27FC236}">
                <a16:creationId xmlns:a16="http://schemas.microsoft.com/office/drawing/2014/main" xmlns="" id="{EBC0FBFA-8000-40C6-8EF3-D30A0A48CBC5}"/>
              </a:ext>
            </a:extLst>
          </p:cNvPr>
          <p:cNvCxnSpPr>
            <a:cxnSpLocks/>
          </p:cNvCxnSpPr>
          <p:nvPr userDrawn="1"/>
        </p:nvCxnSpPr>
        <p:spPr>
          <a:xfrm flipH="1">
            <a:off x="2545167" y="3935702"/>
            <a:ext cx="7101667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Текст 10">
            <a:extLst>
              <a:ext uri="{FF2B5EF4-FFF2-40B4-BE49-F238E27FC236}">
                <a16:creationId xmlns:a16="http://schemas.microsoft.com/office/drawing/2014/main" xmlns="" id="{2DCC767D-316F-42DA-9712-29C185B762F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278036" y="1767731"/>
            <a:ext cx="1706966" cy="426393"/>
          </a:xfrm>
          <a:prstGeom prst="rect">
            <a:avLst/>
          </a:prstGeom>
        </p:spPr>
        <p:txBody>
          <a:bodyPr rtlCol="0" anchor="b">
            <a:noAutofit/>
          </a:bodyPr>
          <a:lstStyle>
            <a:lvl1pPr marL="0" indent="0" algn="ctr">
              <a:buNone/>
              <a:defRPr sz="1400" b="1" cap="all" spc="100" baseline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rtl="0"/>
            <a:r>
              <a:rPr lang="ru-RU" noProof="0"/>
              <a:t>Щелкните, чтобы добавить имя</a:t>
            </a:r>
          </a:p>
        </p:txBody>
      </p:sp>
      <p:sp>
        <p:nvSpPr>
          <p:cNvPr id="54" name="Текст 10">
            <a:extLst>
              <a:ext uri="{FF2B5EF4-FFF2-40B4-BE49-F238E27FC236}">
                <a16:creationId xmlns:a16="http://schemas.microsoft.com/office/drawing/2014/main" xmlns="" id="{DC3AF654-39ED-4B70-9A85-34D9DC793D5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278035" y="5683895"/>
            <a:ext cx="1706966" cy="426393"/>
          </a:xfrm>
          <a:prstGeom prst="rect">
            <a:avLst/>
          </a:prstGeom>
        </p:spPr>
        <p:txBody>
          <a:bodyPr rtlCol="0" anchor="t">
            <a:noAutofit/>
          </a:bodyPr>
          <a:lstStyle>
            <a:lvl1pPr marL="0" indent="0" algn="ctr">
              <a:buNone/>
              <a:defRPr sz="1400" b="1" cap="all" spc="100" baseline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rtl="0"/>
            <a:r>
              <a:rPr lang="ru-RU" noProof="0"/>
              <a:t>Щелкните, чтобы добавить имя</a:t>
            </a:r>
          </a:p>
        </p:txBody>
      </p:sp>
      <p:sp>
        <p:nvSpPr>
          <p:cNvPr id="55" name="Текст 10">
            <a:extLst>
              <a:ext uri="{FF2B5EF4-FFF2-40B4-BE49-F238E27FC236}">
                <a16:creationId xmlns:a16="http://schemas.microsoft.com/office/drawing/2014/main" xmlns="" id="{3E0B0DF9-E558-439A-9B7D-4C600008B0D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38200" y="3792884"/>
            <a:ext cx="1706966" cy="426393"/>
          </a:xfrm>
          <a:prstGeom prst="rect">
            <a:avLst/>
          </a:prstGeom>
        </p:spPr>
        <p:txBody>
          <a:bodyPr rtlCol="0" anchor="t">
            <a:noAutofit/>
          </a:bodyPr>
          <a:lstStyle>
            <a:lvl1pPr marL="0" indent="0" algn="r">
              <a:buNone/>
              <a:defRPr sz="1400" b="1" cap="all" spc="100" baseline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rtl="0"/>
            <a:r>
              <a:rPr lang="ru-RU" noProof="0"/>
              <a:t>Щелкните, чтобы добавить имя</a:t>
            </a:r>
          </a:p>
        </p:txBody>
      </p:sp>
      <p:sp>
        <p:nvSpPr>
          <p:cNvPr id="56" name="Текст 10">
            <a:extLst>
              <a:ext uri="{FF2B5EF4-FFF2-40B4-BE49-F238E27FC236}">
                <a16:creationId xmlns:a16="http://schemas.microsoft.com/office/drawing/2014/main" xmlns="" id="{6BB9DF13-A501-4465-8844-F8ADFE8BEDA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646834" y="3792884"/>
            <a:ext cx="1706966" cy="426393"/>
          </a:xfrm>
          <a:prstGeom prst="rect">
            <a:avLst/>
          </a:prstGeom>
        </p:spPr>
        <p:txBody>
          <a:bodyPr rtlCol="0" anchor="t">
            <a:noAutofit/>
          </a:bodyPr>
          <a:lstStyle>
            <a:lvl1pPr marL="0" indent="0" algn="l">
              <a:buNone/>
              <a:defRPr sz="1400" b="1" cap="all" spc="100" baseline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rtl="0"/>
            <a:r>
              <a:rPr lang="ru-RU" noProof="0"/>
              <a:t>Щелкните, чтобы добавить имя</a:t>
            </a:r>
          </a:p>
        </p:txBody>
      </p:sp>
      <p:sp>
        <p:nvSpPr>
          <p:cNvPr id="57" name="Текст 10">
            <a:extLst>
              <a:ext uri="{FF2B5EF4-FFF2-40B4-BE49-F238E27FC236}">
                <a16:creationId xmlns:a16="http://schemas.microsoft.com/office/drawing/2014/main" xmlns="" id="{D23EF573-9496-4229-ABB9-B58C441687E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985000" y="2740969"/>
            <a:ext cx="1929792" cy="426393"/>
          </a:xfrm>
          <a:prstGeom prst="rect">
            <a:avLst/>
          </a:prstGeom>
        </p:spPr>
        <p:txBody>
          <a:bodyPr rtlCol="0" anchor="ctr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2000" b="1" cap="all" spc="100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rtl="0"/>
            <a:r>
              <a:rPr lang="ru-RU" noProof="0"/>
              <a:t>Щелкните, чтобы добавить имя</a:t>
            </a:r>
          </a:p>
        </p:txBody>
      </p:sp>
      <p:sp>
        <p:nvSpPr>
          <p:cNvPr id="58" name="Текст 10">
            <a:extLst>
              <a:ext uri="{FF2B5EF4-FFF2-40B4-BE49-F238E27FC236}">
                <a16:creationId xmlns:a16="http://schemas.microsoft.com/office/drawing/2014/main" xmlns="" id="{6C96D231-4BEB-47C0-BC89-3D69A5E0DD1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859358" y="4263233"/>
            <a:ext cx="913553" cy="426393"/>
          </a:xfrm>
          <a:prstGeom prst="rect">
            <a:avLst/>
          </a:prstGeom>
        </p:spPr>
        <p:txBody>
          <a:bodyPr rtlCol="0" anchor="ctr">
            <a:noAutofit/>
          </a:bodyPr>
          <a:lstStyle>
            <a:lvl1pPr marL="0" indent="0" algn="ctr">
              <a:buNone/>
              <a:defRPr sz="1400" b="1" cap="all" spc="100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rtl="0"/>
            <a:r>
              <a:rPr lang="ru-RU" noProof="0"/>
              <a:t>Щелкните, чтобы добавить имя</a:t>
            </a:r>
          </a:p>
        </p:txBody>
      </p:sp>
      <p:sp>
        <p:nvSpPr>
          <p:cNvPr id="59" name="Текст 10">
            <a:extLst>
              <a:ext uri="{FF2B5EF4-FFF2-40B4-BE49-F238E27FC236}">
                <a16:creationId xmlns:a16="http://schemas.microsoft.com/office/drawing/2014/main" xmlns="" id="{18B3BFCC-5202-4CF7-8748-EA1165299B9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945805" y="5001059"/>
            <a:ext cx="913553" cy="426393"/>
          </a:xfrm>
          <a:prstGeom prst="rect">
            <a:avLst/>
          </a:prstGeom>
        </p:spPr>
        <p:txBody>
          <a:bodyPr rtlCol="0" anchor="ctr">
            <a:noAutofit/>
          </a:bodyPr>
          <a:lstStyle>
            <a:lvl1pPr marL="0" indent="0" algn="ctr">
              <a:buNone/>
              <a:defRPr sz="1400" b="1" cap="all" spc="100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rtl="0"/>
            <a:r>
              <a:rPr lang="ru-RU" noProof="0"/>
              <a:t>Щелкните, чтобы добавить имя</a:t>
            </a:r>
          </a:p>
        </p:txBody>
      </p:sp>
      <p:sp>
        <p:nvSpPr>
          <p:cNvPr id="60" name="Текст 10">
            <a:extLst>
              <a:ext uri="{FF2B5EF4-FFF2-40B4-BE49-F238E27FC236}">
                <a16:creationId xmlns:a16="http://schemas.microsoft.com/office/drawing/2014/main" xmlns="" id="{0F78A8C0-E488-4B82-A881-BAF70EF5261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528224" y="4328700"/>
            <a:ext cx="913553" cy="426393"/>
          </a:xfrm>
          <a:prstGeom prst="rect">
            <a:avLst/>
          </a:prstGeom>
        </p:spPr>
        <p:txBody>
          <a:bodyPr rtlCol="0" anchor="ctr">
            <a:noAutofit/>
          </a:bodyPr>
          <a:lstStyle>
            <a:lvl1pPr marL="0" indent="0" algn="ctr">
              <a:buNone/>
              <a:defRPr sz="1400" b="1" cap="all" spc="100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rtl="0"/>
            <a:r>
              <a:rPr lang="ru-RU" noProof="0"/>
              <a:t>Щелкните, чтобы добавить имя</a:t>
            </a:r>
          </a:p>
        </p:txBody>
      </p:sp>
      <p:sp>
        <p:nvSpPr>
          <p:cNvPr id="61" name="Текст 10">
            <a:extLst>
              <a:ext uri="{FF2B5EF4-FFF2-40B4-BE49-F238E27FC236}">
                <a16:creationId xmlns:a16="http://schemas.microsoft.com/office/drawing/2014/main" xmlns="" id="{9CBF7863-921B-428D-857E-AC4D195E887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464942" y="4956195"/>
            <a:ext cx="913553" cy="426393"/>
          </a:xfrm>
          <a:prstGeom prst="rect">
            <a:avLst/>
          </a:prstGeom>
        </p:spPr>
        <p:txBody>
          <a:bodyPr rtlCol="0" anchor="ctr">
            <a:noAutofit/>
          </a:bodyPr>
          <a:lstStyle>
            <a:lvl1pPr marL="0" indent="0" algn="ctr">
              <a:buNone/>
              <a:defRPr sz="1400" b="1" cap="all" spc="100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rtl="0"/>
            <a:r>
              <a:rPr lang="ru-RU" noProof="0"/>
              <a:t>Щелкните, чтобы добавить имя</a:t>
            </a:r>
          </a:p>
        </p:txBody>
      </p:sp>
      <p:sp>
        <p:nvSpPr>
          <p:cNvPr id="62" name="Текст 10">
            <a:extLst>
              <a:ext uri="{FF2B5EF4-FFF2-40B4-BE49-F238E27FC236}">
                <a16:creationId xmlns:a16="http://schemas.microsoft.com/office/drawing/2014/main" xmlns="" id="{3818CA49-6F16-4527-9CE5-335D522ECAA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696547" y="2870279"/>
            <a:ext cx="913553" cy="426393"/>
          </a:xfrm>
          <a:prstGeom prst="rect">
            <a:avLst/>
          </a:prstGeom>
        </p:spPr>
        <p:txBody>
          <a:bodyPr rtlCol="0" anchor="ctr">
            <a:noAutofit/>
          </a:bodyPr>
          <a:lstStyle>
            <a:lvl1pPr marL="0" indent="0" algn="ctr">
              <a:buNone/>
              <a:defRPr sz="1400" b="1" cap="all" spc="100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rtl="0"/>
            <a:r>
              <a:rPr lang="ru-RU" noProof="0" dirty="0"/>
              <a:t>Щелкните, чтобы добавить имя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EA8460B-1230-475A-839A-BB0365A3D52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4203" y="671807"/>
            <a:ext cx="10629597" cy="645807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ru-RU" noProof="0"/>
              <a:t>Заголовок слайда</a:t>
            </a:r>
          </a:p>
        </p:txBody>
      </p:sp>
    </p:spTree>
    <p:extLst>
      <p:ext uri="{BB962C8B-B14F-4D97-AF65-F5344CB8AC3E}">
        <p14:creationId xmlns="" xmlns:p14="http://schemas.microsoft.com/office/powerpoint/2010/main" val="2743895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тратегия развит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E43D11A1-D567-4DE9-AFD4-7A6BC7C300C1}"/>
              </a:ext>
            </a:extLst>
          </p:cNvPr>
          <p:cNvSpPr/>
          <p:nvPr userDrawn="1"/>
        </p:nvSpPr>
        <p:spPr>
          <a:xfrm>
            <a:off x="4483944" y="2406747"/>
            <a:ext cx="3200401" cy="11277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21398470-6F00-41F0-B63E-42C03BC992F8}"/>
              </a:ext>
            </a:extLst>
          </p:cNvPr>
          <p:cNvSpPr/>
          <p:nvPr userDrawn="1"/>
        </p:nvSpPr>
        <p:spPr>
          <a:xfrm>
            <a:off x="4489659" y="2406748"/>
            <a:ext cx="3191933" cy="318515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BF06A024-E68E-4F1C-887D-415804C89479}"/>
              </a:ext>
            </a:extLst>
          </p:cNvPr>
          <p:cNvSpPr/>
          <p:nvPr userDrawn="1"/>
        </p:nvSpPr>
        <p:spPr>
          <a:xfrm>
            <a:off x="8284843" y="2406747"/>
            <a:ext cx="3200401" cy="11277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0B3C2448-350F-482F-92C0-4F1495265933}"/>
              </a:ext>
            </a:extLst>
          </p:cNvPr>
          <p:cNvSpPr/>
          <p:nvPr userDrawn="1"/>
        </p:nvSpPr>
        <p:spPr>
          <a:xfrm>
            <a:off x="8290558" y="2406748"/>
            <a:ext cx="3191933" cy="318515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xmlns="" id="{F1BFB613-F647-4C24-8072-6BA560C2CF35}"/>
              </a:ext>
            </a:extLst>
          </p:cNvPr>
          <p:cNvSpPr/>
          <p:nvPr userDrawn="1"/>
        </p:nvSpPr>
        <p:spPr>
          <a:xfrm rot="5400000">
            <a:off x="9766385" y="-1006534"/>
            <a:ext cx="972645" cy="392429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CA52D8BE-09E0-4B54-871E-627BA3688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ru-RU" noProof="0"/>
              <a:t>03.08.20ГГ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30158535-C39C-4032-BC07-CC7DA7456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ru-RU" noProof="0"/>
              <a:t>НАБОР СЛАЙДОВ ДЛЯ ПРЕЗЕНТАЦИИ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CE638FD9-7569-4F67-9902-EA32B7F93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BF860B6F-2FE3-4DE6-9496-980E987E7466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7" name="Текст 10">
            <a:extLst>
              <a:ext uri="{FF2B5EF4-FFF2-40B4-BE49-F238E27FC236}">
                <a16:creationId xmlns:a16="http://schemas.microsoft.com/office/drawing/2014/main" xmlns="" id="{36849D09-65B8-4E5C-986A-AB5E3748D42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181350" y="1221488"/>
            <a:ext cx="5829300" cy="537864"/>
          </a:xfrm>
          <a:prstGeom prst="rect">
            <a:avLst/>
          </a:prstGeom>
        </p:spPr>
        <p:txBody>
          <a:bodyPr rtlCol="0" anchor="t">
            <a:noAutofit/>
          </a:bodyPr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2000" b="1" cap="none" spc="100" baseline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23AC480B-19BB-48E2-8BEF-4AA0680D32DE}"/>
              </a:ext>
            </a:extLst>
          </p:cNvPr>
          <p:cNvSpPr/>
          <p:nvPr userDrawn="1"/>
        </p:nvSpPr>
        <p:spPr>
          <a:xfrm>
            <a:off x="691513" y="2406747"/>
            <a:ext cx="3200401" cy="11277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82C09E39-FAAE-43BC-8BD6-08DC89C45F5B}"/>
              </a:ext>
            </a:extLst>
          </p:cNvPr>
          <p:cNvSpPr/>
          <p:nvPr userDrawn="1"/>
        </p:nvSpPr>
        <p:spPr>
          <a:xfrm>
            <a:off x="697228" y="2406748"/>
            <a:ext cx="3191933" cy="318515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19" name="Текст 10">
            <a:extLst>
              <a:ext uri="{FF2B5EF4-FFF2-40B4-BE49-F238E27FC236}">
                <a16:creationId xmlns:a16="http://schemas.microsoft.com/office/drawing/2014/main" xmlns="" id="{07156FBE-72BD-4A64-99F7-1ABAA272A0F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63928" y="2683198"/>
            <a:ext cx="2667000" cy="609180"/>
          </a:xfrm>
          <a:prstGeom prst="rect">
            <a:avLst/>
          </a:prstGeom>
        </p:spPr>
        <p:txBody>
          <a:bodyPr rtlCol="0" anchor="ctr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2000" b="1" cap="all" spc="100" baseline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rtl="0"/>
            <a:r>
              <a:rPr lang="ru-RU" noProof="0"/>
              <a:t>Подзаголовок слайда</a:t>
            </a:r>
          </a:p>
        </p:txBody>
      </p:sp>
      <p:sp>
        <p:nvSpPr>
          <p:cNvPr id="20" name="Текст 10">
            <a:extLst>
              <a:ext uri="{FF2B5EF4-FFF2-40B4-BE49-F238E27FC236}">
                <a16:creationId xmlns:a16="http://schemas.microsoft.com/office/drawing/2014/main" xmlns="" id="{0AEE629F-FF1D-44AE-B728-8EA70D72A35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750644" y="2683198"/>
            <a:ext cx="2667000" cy="609180"/>
          </a:xfrm>
          <a:prstGeom prst="rect">
            <a:avLst/>
          </a:prstGeom>
        </p:spPr>
        <p:txBody>
          <a:bodyPr rtlCol="0" anchor="ctr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2000" b="1" cap="all" spc="100" baseline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rtl="0"/>
            <a:r>
              <a:rPr lang="ru-RU" noProof="0"/>
              <a:t>Подзаголовок слайда</a:t>
            </a:r>
          </a:p>
        </p:txBody>
      </p:sp>
      <p:sp>
        <p:nvSpPr>
          <p:cNvPr id="21" name="Текст 10">
            <a:extLst>
              <a:ext uri="{FF2B5EF4-FFF2-40B4-BE49-F238E27FC236}">
                <a16:creationId xmlns:a16="http://schemas.microsoft.com/office/drawing/2014/main" xmlns="" id="{5C4D74F9-C022-4D89-9C64-1A0A5FD3A6E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551543" y="2683198"/>
            <a:ext cx="2667000" cy="609180"/>
          </a:xfrm>
          <a:prstGeom prst="rect">
            <a:avLst/>
          </a:prstGeom>
        </p:spPr>
        <p:txBody>
          <a:bodyPr rtlCol="0" anchor="ctr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2000" b="1" cap="all" spc="100" baseline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rtl="0"/>
            <a:r>
              <a:rPr lang="ru-RU" noProof="0"/>
              <a:t>Подзаголовок слайда</a:t>
            </a:r>
          </a:p>
        </p:txBody>
      </p:sp>
      <p:sp>
        <p:nvSpPr>
          <p:cNvPr id="22" name="Текст 10">
            <a:extLst>
              <a:ext uri="{FF2B5EF4-FFF2-40B4-BE49-F238E27FC236}">
                <a16:creationId xmlns:a16="http://schemas.microsoft.com/office/drawing/2014/main" xmlns="" id="{75D06BD1-5247-47AE-87C4-5720ED5AC7F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63928" y="3778623"/>
            <a:ext cx="2667000" cy="1558104"/>
          </a:xfrm>
          <a:prstGeom prst="rect">
            <a:avLst/>
          </a:prstGeom>
        </p:spPr>
        <p:txBody>
          <a:bodyPr rtlCol="0" anchor="t">
            <a:noAutofit/>
          </a:bodyPr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23" name="Текст 10">
            <a:extLst>
              <a:ext uri="{FF2B5EF4-FFF2-40B4-BE49-F238E27FC236}">
                <a16:creationId xmlns:a16="http://schemas.microsoft.com/office/drawing/2014/main" xmlns="" id="{FD3684C2-E9CD-4A2A-993D-ABF39BD30C21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750644" y="3778623"/>
            <a:ext cx="2667000" cy="1558104"/>
          </a:xfrm>
          <a:prstGeom prst="rect">
            <a:avLst/>
          </a:prstGeom>
        </p:spPr>
        <p:txBody>
          <a:bodyPr rtlCol="0" anchor="t">
            <a:noAutofit/>
          </a:bodyPr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24" name="Текст 10">
            <a:extLst>
              <a:ext uri="{FF2B5EF4-FFF2-40B4-BE49-F238E27FC236}">
                <a16:creationId xmlns:a16="http://schemas.microsoft.com/office/drawing/2014/main" xmlns="" id="{A960BEA5-C2B5-456D-8982-4C8A8E7EE68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551543" y="3778623"/>
            <a:ext cx="2667000" cy="1558104"/>
          </a:xfrm>
          <a:prstGeom prst="rect">
            <a:avLst/>
          </a:prstGeom>
        </p:spPr>
        <p:txBody>
          <a:bodyPr rtlCol="0" anchor="t">
            <a:noAutofit/>
          </a:bodyPr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10" name="Заголовок 9">
            <a:extLst>
              <a:ext uri="{FF2B5EF4-FFF2-40B4-BE49-F238E27FC236}">
                <a16:creationId xmlns:a16="http://schemas.microsoft.com/office/drawing/2014/main" xmlns="" id="{8CDC00CA-B925-48D9-91B3-A79A59C280A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81350" y="671807"/>
            <a:ext cx="5829300" cy="639192"/>
          </a:xfrm>
        </p:spPr>
        <p:txBody>
          <a:bodyPr rtlCol="0"/>
          <a:lstStyle>
            <a:lvl1pPr algn="ctr">
              <a:defRPr/>
            </a:lvl1pPr>
          </a:lstStyle>
          <a:p>
            <a:pPr rtl="0"/>
            <a:r>
              <a:rPr lang="ru-RU" noProof="0"/>
              <a:t>Заголовок слайда</a:t>
            </a:r>
          </a:p>
        </p:txBody>
      </p:sp>
    </p:spTree>
    <p:extLst>
      <p:ext uri="{BB962C8B-B14F-4D97-AF65-F5344CB8AC3E}">
        <p14:creationId xmlns="" xmlns:p14="http://schemas.microsoft.com/office/powerpoint/2010/main" val="497463862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пулярно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DC336D74-17F7-4684-B610-18AB1682D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ru-RU" noProof="0"/>
              <a:t>03.08.20ГГ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AB1FBB6F-A08B-41AD-8AD2-DC5AE674E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ru-RU" noProof="0"/>
              <a:t>НАБОР СЛАЙДОВ ДЛЯ ПРЕЗЕНТАЦИИ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5BFA4285-BB73-4E13-BBDF-3F14D2AD9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BF860B6F-2FE3-4DE6-9496-980E987E7466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8" name="Текст 10">
            <a:extLst>
              <a:ext uri="{FF2B5EF4-FFF2-40B4-BE49-F238E27FC236}">
                <a16:creationId xmlns:a16="http://schemas.microsoft.com/office/drawing/2014/main" xmlns="" id="{6F28238E-356F-43CD-AA8F-3BC1FA26B6E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27900" y="1172060"/>
            <a:ext cx="5829300" cy="537864"/>
          </a:xfrm>
          <a:prstGeom prst="rect">
            <a:avLst/>
          </a:prstGeom>
        </p:spPr>
        <p:txBody>
          <a:bodyPr rtlCol="0" anchor="t">
            <a:noAutofit/>
          </a:bodyPr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2000" cap="none" spc="100" baseline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6" name="Текст 10">
            <a:extLst>
              <a:ext uri="{FF2B5EF4-FFF2-40B4-BE49-F238E27FC236}">
                <a16:creationId xmlns:a16="http://schemas.microsoft.com/office/drawing/2014/main" xmlns="" id="{050BF9B7-44D3-43B3-8650-0E38FB9F8025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785497" y="2172381"/>
            <a:ext cx="4487220" cy="448769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ctr">
              <a:buNone/>
              <a:defRPr sz="1800" b="1" cap="none" spc="200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rtl="0"/>
            <a:r>
              <a:rPr lang="ru-RU" noProof="0"/>
              <a:t>Заголовок слайда</a:t>
            </a:r>
          </a:p>
        </p:txBody>
      </p:sp>
      <p:sp>
        <p:nvSpPr>
          <p:cNvPr id="51" name="Текст 10">
            <a:extLst>
              <a:ext uri="{FF2B5EF4-FFF2-40B4-BE49-F238E27FC236}">
                <a16:creationId xmlns:a16="http://schemas.microsoft.com/office/drawing/2014/main" xmlns="" id="{00A34C87-263B-4C39-95B1-6A3E78FC480B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910838" y="2172381"/>
            <a:ext cx="5007023" cy="448769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ctr">
              <a:buNone/>
              <a:defRPr sz="1800" b="1" cap="none" spc="200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rtl="0"/>
            <a:r>
              <a:rPr lang="ru-RU" noProof="0"/>
              <a:t>Заголовок слайда</a:t>
            </a:r>
          </a:p>
        </p:txBody>
      </p:sp>
      <p:sp>
        <p:nvSpPr>
          <p:cNvPr id="10" name="Объект 9">
            <a:extLst>
              <a:ext uri="{FF2B5EF4-FFF2-40B4-BE49-F238E27FC236}">
                <a16:creationId xmlns:a16="http://schemas.microsoft.com/office/drawing/2014/main" xmlns="" id="{38FDE5E1-CA4F-47D6-B408-560DFA59D301}"/>
              </a:ext>
            </a:extLst>
          </p:cNvPr>
          <p:cNvSpPr>
            <a:spLocks noGrp="1"/>
          </p:cNvSpPr>
          <p:nvPr>
            <p:ph sz="quarter" idx="37" hasCustomPrompt="1"/>
          </p:nvPr>
        </p:nvSpPr>
        <p:spPr>
          <a:xfrm>
            <a:off x="906463" y="2752724"/>
            <a:ext cx="5007022" cy="3292475"/>
          </a:xfrm>
        </p:spPr>
        <p:txBody>
          <a:bodyPr rtlCol="0">
            <a:noAutofit/>
          </a:bodyPr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3" name="Объект 9">
            <a:extLst>
              <a:ext uri="{FF2B5EF4-FFF2-40B4-BE49-F238E27FC236}">
                <a16:creationId xmlns:a16="http://schemas.microsoft.com/office/drawing/2014/main" xmlns="" id="{E8933B94-68E9-4F8A-95B3-C8A867B06FF5}"/>
              </a:ext>
            </a:extLst>
          </p:cNvPr>
          <p:cNvSpPr>
            <a:spLocks noGrp="1"/>
          </p:cNvSpPr>
          <p:nvPr>
            <p:ph sz="quarter" idx="38" hasCustomPrompt="1"/>
          </p:nvPr>
        </p:nvSpPr>
        <p:spPr>
          <a:xfrm>
            <a:off x="6785497" y="2747768"/>
            <a:ext cx="4500041" cy="3292475"/>
          </a:xfrm>
        </p:spPr>
        <p:txBody>
          <a:bodyPr rtlCol="0">
            <a:noAutofit/>
          </a:bodyPr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11" name="Заголовок 10">
            <a:extLst>
              <a:ext uri="{FF2B5EF4-FFF2-40B4-BE49-F238E27FC236}">
                <a16:creationId xmlns:a16="http://schemas.microsoft.com/office/drawing/2014/main" xmlns="" id="{9997C22C-C02E-4D5D-866A-A163E2B470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7900" y="671808"/>
            <a:ext cx="5829300" cy="639192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ru-RU" noProof="0"/>
              <a:t>Заголовок слайда</a:t>
            </a:r>
          </a:p>
        </p:txBody>
      </p:sp>
    </p:spTree>
    <p:extLst>
      <p:ext uri="{BB962C8B-B14F-4D97-AF65-F5344CB8AC3E}">
        <p14:creationId xmlns="" xmlns:p14="http://schemas.microsoft.com/office/powerpoint/2010/main" val="3967859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ухлетний план действи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Прямоугольник 99">
            <a:extLst>
              <a:ext uri="{FF2B5EF4-FFF2-40B4-BE49-F238E27FC236}">
                <a16:creationId xmlns:a16="http://schemas.microsoft.com/office/drawing/2014/main" xmlns="" id="{9A6EC546-1FDF-48B1-BB0F-4069A4AF6B46}"/>
              </a:ext>
            </a:extLst>
          </p:cNvPr>
          <p:cNvSpPr/>
          <p:nvPr userDrawn="1"/>
        </p:nvSpPr>
        <p:spPr>
          <a:xfrm rot="5400000">
            <a:off x="1338026" y="-868210"/>
            <a:ext cx="972645" cy="364765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8F8787A3-6FE4-43A8-B38B-0F6A2EF11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ru-RU" noProof="0"/>
              <a:t>03.08.20ГГ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D1DE0A1E-0F1E-4FFE-B209-3D9679190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ru-RU" noProof="0"/>
              <a:t>НАБОР СЛАЙДОВ ДЛЯ ПРЕЗЕНТАЦИИ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A8999867-6933-40F9-BEA0-F30FA6975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BF860B6F-2FE3-4DE6-9496-980E987E7466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16" name="Текст 14">
            <a:extLst>
              <a:ext uri="{FF2B5EF4-FFF2-40B4-BE49-F238E27FC236}">
                <a16:creationId xmlns:a16="http://schemas.microsoft.com/office/drawing/2014/main" xmlns="" id="{00E72126-EBC8-4AA7-AA53-38A15FDEC6E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712346" y="3170170"/>
            <a:ext cx="495300" cy="652276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17" name="Текст 14">
            <a:extLst>
              <a:ext uri="{FF2B5EF4-FFF2-40B4-BE49-F238E27FC236}">
                <a16:creationId xmlns:a16="http://schemas.microsoft.com/office/drawing/2014/main" xmlns="" id="{C44CA5E4-4215-49A0-86F5-2C4847D87E6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501761" y="3170170"/>
            <a:ext cx="495300" cy="652276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18" name="Текст 14">
            <a:extLst>
              <a:ext uri="{FF2B5EF4-FFF2-40B4-BE49-F238E27FC236}">
                <a16:creationId xmlns:a16="http://schemas.microsoft.com/office/drawing/2014/main" xmlns="" id="{735C1917-DDF3-4A5B-AEB9-E0FBD98EC51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291176" y="3170170"/>
            <a:ext cx="495300" cy="652276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19" name="Текст 14">
            <a:extLst>
              <a:ext uri="{FF2B5EF4-FFF2-40B4-BE49-F238E27FC236}">
                <a16:creationId xmlns:a16="http://schemas.microsoft.com/office/drawing/2014/main" xmlns="" id="{D0FF36A3-BF35-4A36-ADAB-547CA8CAED9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080591" y="3170170"/>
            <a:ext cx="495300" cy="652276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20" name="Текст 14">
            <a:extLst>
              <a:ext uri="{FF2B5EF4-FFF2-40B4-BE49-F238E27FC236}">
                <a16:creationId xmlns:a16="http://schemas.microsoft.com/office/drawing/2014/main" xmlns="" id="{3BE85149-0E6D-4CDC-82B6-EF6894D9C90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810807" y="3170170"/>
            <a:ext cx="615310" cy="652276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21" name="Текст 14">
            <a:extLst>
              <a:ext uri="{FF2B5EF4-FFF2-40B4-BE49-F238E27FC236}">
                <a16:creationId xmlns:a16="http://schemas.microsoft.com/office/drawing/2014/main" xmlns="" id="{66E8B6B5-41D1-4EC9-84EF-1989A504B7D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659421" y="3170170"/>
            <a:ext cx="495300" cy="652276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22" name="Текст 14">
            <a:extLst>
              <a:ext uri="{FF2B5EF4-FFF2-40B4-BE49-F238E27FC236}">
                <a16:creationId xmlns:a16="http://schemas.microsoft.com/office/drawing/2014/main" xmlns="" id="{0F13F401-A13F-4EF3-88FC-D517D7F7BA5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448836" y="3170170"/>
            <a:ext cx="495300" cy="652276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23" name="Текст 14">
            <a:extLst>
              <a:ext uri="{FF2B5EF4-FFF2-40B4-BE49-F238E27FC236}">
                <a16:creationId xmlns:a16="http://schemas.microsoft.com/office/drawing/2014/main" xmlns="" id="{94639D5D-D529-4EF5-9EF8-8C9B3715A28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238251" y="3170170"/>
            <a:ext cx="495300" cy="652276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24" name="Текст 14">
            <a:extLst>
              <a:ext uri="{FF2B5EF4-FFF2-40B4-BE49-F238E27FC236}">
                <a16:creationId xmlns:a16="http://schemas.microsoft.com/office/drawing/2014/main" xmlns="" id="{45E22B01-C64B-4A03-9118-68BCAECC32F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027666" y="3170170"/>
            <a:ext cx="495300" cy="652276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25" name="Текст 14">
            <a:extLst>
              <a:ext uri="{FF2B5EF4-FFF2-40B4-BE49-F238E27FC236}">
                <a16:creationId xmlns:a16="http://schemas.microsoft.com/office/drawing/2014/main" xmlns="" id="{04BA50FF-5CC3-4F90-9AA6-5942DF634BAB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817081" y="3170170"/>
            <a:ext cx="495300" cy="652276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26" name="Текст 14">
            <a:extLst>
              <a:ext uri="{FF2B5EF4-FFF2-40B4-BE49-F238E27FC236}">
                <a16:creationId xmlns:a16="http://schemas.microsoft.com/office/drawing/2014/main" xmlns="" id="{5B3EEE7C-67C5-49ED-A602-F8E162B21AA6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606496" y="3170170"/>
            <a:ext cx="495300" cy="652276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27" name="Текст 14">
            <a:extLst>
              <a:ext uri="{FF2B5EF4-FFF2-40B4-BE49-F238E27FC236}">
                <a16:creationId xmlns:a16="http://schemas.microsoft.com/office/drawing/2014/main" xmlns="" id="{EE91B34F-5506-49A1-8594-9259C64066F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0395907" y="3170170"/>
            <a:ext cx="495300" cy="652276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28" name="Текст 14">
            <a:extLst>
              <a:ext uri="{FF2B5EF4-FFF2-40B4-BE49-F238E27FC236}">
                <a16:creationId xmlns:a16="http://schemas.microsoft.com/office/drawing/2014/main" xmlns="" id="{6A7D7592-A438-4BE7-82A5-188EF3B7021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712346" y="4871997"/>
            <a:ext cx="495300" cy="652272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29" name="Текст 14">
            <a:extLst>
              <a:ext uri="{FF2B5EF4-FFF2-40B4-BE49-F238E27FC236}">
                <a16:creationId xmlns:a16="http://schemas.microsoft.com/office/drawing/2014/main" xmlns="" id="{70F1DE9A-9607-4D77-B1CA-EA7A15A4CACA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2501761" y="4871997"/>
            <a:ext cx="495300" cy="652272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0" name="Текст 14">
            <a:extLst>
              <a:ext uri="{FF2B5EF4-FFF2-40B4-BE49-F238E27FC236}">
                <a16:creationId xmlns:a16="http://schemas.microsoft.com/office/drawing/2014/main" xmlns="" id="{FE726AB2-7D79-4CF4-ACA3-327A065CAA16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291176" y="4871997"/>
            <a:ext cx="495300" cy="652272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1" name="Текст 14">
            <a:extLst>
              <a:ext uri="{FF2B5EF4-FFF2-40B4-BE49-F238E27FC236}">
                <a16:creationId xmlns:a16="http://schemas.microsoft.com/office/drawing/2014/main" xmlns="" id="{07991841-3C5D-4E23-ACEF-AC0C7BA2866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080591" y="4871997"/>
            <a:ext cx="495300" cy="652272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2" name="Текст 14">
            <a:extLst>
              <a:ext uri="{FF2B5EF4-FFF2-40B4-BE49-F238E27FC236}">
                <a16:creationId xmlns:a16="http://schemas.microsoft.com/office/drawing/2014/main" xmlns="" id="{E827F407-DC92-4E39-85F3-56B3405B23A9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810807" y="4871997"/>
            <a:ext cx="615310" cy="652272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3" name="Текст 14">
            <a:extLst>
              <a:ext uri="{FF2B5EF4-FFF2-40B4-BE49-F238E27FC236}">
                <a16:creationId xmlns:a16="http://schemas.microsoft.com/office/drawing/2014/main" xmlns="" id="{ADBEC4B1-A92B-4923-B3C2-44570B971C86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659421" y="4871997"/>
            <a:ext cx="495300" cy="652272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4" name="Текст 14">
            <a:extLst>
              <a:ext uri="{FF2B5EF4-FFF2-40B4-BE49-F238E27FC236}">
                <a16:creationId xmlns:a16="http://schemas.microsoft.com/office/drawing/2014/main" xmlns="" id="{32CD6E05-4E76-4ADF-9FC8-4321B2B9600C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448836" y="4871997"/>
            <a:ext cx="495300" cy="652272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5" name="Текст 14">
            <a:extLst>
              <a:ext uri="{FF2B5EF4-FFF2-40B4-BE49-F238E27FC236}">
                <a16:creationId xmlns:a16="http://schemas.microsoft.com/office/drawing/2014/main" xmlns="" id="{3D40BE94-38F8-48B0-9A42-DA1A41975046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7238251" y="4871997"/>
            <a:ext cx="495300" cy="652272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6" name="Текст 14">
            <a:extLst>
              <a:ext uri="{FF2B5EF4-FFF2-40B4-BE49-F238E27FC236}">
                <a16:creationId xmlns:a16="http://schemas.microsoft.com/office/drawing/2014/main" xmlns="" id="{CCFECD0B-5901-4EBC-92AA-3DE8CD1132DF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8027666" y="4871997"/>
            <a:ext cx="495300" cy="652272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7" name="Текст 14">
            <a:extLst>
              <a:ext uri="{FF2B5EF4-FFF2-40B4-BE49-F238E27FC236}">
                <a16:creationId xmlns:a16="http://schemas.microsoft.com/office/drawing/2014/main" xmlns="" id="{B173BBB1-992E-4C62-B6EF-38E5859DA795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8817081" y="4871997"/>
            <a:ext cx="495300" cy="652272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8" name="Текст 14">
            <a:extLst>
              <a:ext uri="{FF2B5EF4-FFF2-40B4-BE49-F238E27FC236}">
                <a16:creationId xmlns:a16="http://schemas.microsoft.com/office/drawing/2014/main" xmlns="" id="{83639117-6091-4743-897D-3E5F4468CCAE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9606496" y="4871997"/>
            <a:ext cx="495300" cy="652272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9" name="Текст 14">
            <a:extLst>
              <a:ext uri="{FF2B5EF4-FFF2-40B4-BE49-F238E27FC236}">
                <a16:creationId xmlns:a16="http://schemas.microsoft.com/office/drawing/2014/main" xmlns="" id="{B7A64542-4E5B-4701-845E-5101F87E110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0395907" y="4871997"/>
            <a:ext cx="495300" cy="652272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2" name="Текст 14">
            <a:extLst>
              <a:ext uri="{FF2B5EF4-FFF2-40B4-BE49-F238E27FC236}">
                <a16:creationId xmlns:a16="http://schemas.microsoft.com/office/drawing/2014/main" xmlns="" id="{0F74B4EA-4966-4ABC-8DFD-01157881B81B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96804" y="2720679"/>
            <a:ext cx="1021001" cy="501726"/>
          </a:xfrm>
          <a:prstGeom prst="rect">
            <a:avLst/>
          </a:prstGeom>
        </p:spPr>
        <p:txBody>
          <a:bodyPr rtlCol="0" anchor="ctr">
            <a:noAutofit/>
          </a:bodyPr>
          <a:lstStyle>
            <a:lvl1pPr marL="0" indent="0" algn="ctr">
              <a:buNone/>
              <a:defRPr sz="2000" b="1" cap="none" spc="100" baseline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rtl="0"/>
            <a:r>
              <a:rPr lang="ru-RU" noProof="0"/>
              <a:t>Добавить год</a:t>
            </a:r>
          </a:p>
        </p:txBody>
      </p:sp>
      <p:sp>
        <p:nvSpPr>
          <p:cNvPr id="53" name="Текст 14">
            <a:extLst>
              <a:ext uri="{FF2B5EF4-FFF2-40B4-BE49-F238E27FC236}">
                <a16:creationId xmlns:a16="http://schemas.microsoft.com/office/drawing/2014/main" xmlns="" id="{D7536456-E749-466F-8EFA-F33D82812277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696804" y="4418755"/>
            <a:ext cx="1021001" cy="501726"/>
          </a:xfrm>
          <a:prstGeom prst="rect">
            <a:avLst/>
          </a:prstGeom>
        </p:spPr>
        <p:txBody>
          <a:bodyPr rtlCol="0" anchor="ctr">
            <a:noAutofit/>
          </a:bodyPr>
          <a:lstStyle>
            <a:lvl1pPr marL="0" indent="0" algn="ctr">
              <a:buNone/>
              <a:defRPr sz="2000" b="1" cap="none" spc="100" baseline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rtl="0"/>
            <a:r>
              <a:rPr lang="ru-RU" noProof="0"/>
              <a:t>Добавить год</a:t>
            </a:r>
          </a:p>
        </p:txBody>
      </p:sp>
      <p:sp>
        <p:nvSpPr>
          <p:cNvPr id="54" name="Текст 14">
            <a:extLst>
              <a:ext uri="{FF2B5EF4-FFF2-40B4-BE49-F238E27FC236}">
                <a16:creationId xmlns:a16="http://schemas.microsoft.com/office/drawing/2014/main" xmlns="" id="{A6C85040-3D7A-4FD1-B96E-3ED738367662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2029367" y="2120620"/>
            <a:ext cx="1440088" cy="549528"/>
          </a:xfrm>
          <a:prstGeom prst="rect">
            <a:avLst/>
          </a:prstGeom>
        </p:spPr>
        <p:txBody>
          <a:bodyPr rtlCol="0" anchor="ctr">
            <a:noAutofit/>
          </a:bodyPr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5" name="Текст 14">
            <a:extLst>
              <a:ext uri="{FF2B5EF4-FFF2-40B4-BE49-F238E27FC236}">
                <a16:creationId xmlns:a16="http://schemas.microsoft.com/office/drawing/2014/main" xmlns="" id="{966941C8-0858-4060-8F85-A63D40D05872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4397612" y="2120620"/>
            <a:ext cx="1440088" cy="549528"/>
          </a:xfrm>
          <a:prstGeom prst="rect">
            <a:avLst/>
          </a:prstGeom>
        </p:spPr>
        <p:txBody>
          <a:bodyPr rtlCol="0" anchor="ctr">
            <a:noAutofit/>
          </a:bodyPr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6" name="Текст 14">
            <a:extLst>
              <a:ext uri="{FF2B5EF4-FFF2-40B4-BE49-F238E27FC236}">
                <a16:creationId xmlns:a16="http://schemas.microsoft.com/office/drawing/2014/main" xmlns="" id="{B66D6339-390D-45A7-BBF7-ADB8D6A0168F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8344687" y="2120620"/>
            <a:ext cx="1440088" cy="549528"/>
          </a:xfrm>
          <a:prstGeom prst="rect">
            <a:avLst/>
          </a:prstGeom>
        </p:spPr>
        <p:txBody>
          <a:bodyPr rtlCol="0" anchor="ctr">
            <a:noAutofit/>
          </a:bodyPr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7" name="Текст 14">
            <a:extLst>
              <a:ext uri="{FF2B5EF4-FFF2-40B4-BE49-F238E27FC236}">
                <a16:creationId xmlns:a16="http://schemas.microsoft.com/office/drawing/2014/main" xmlns="" id="{89C25EC2-6755-441D-BD59-204C60EFD6AE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2029367" y="3854752"/>
            <a:ext cx="1440088" cy="557165"/>
          </a:xfrm>
          <a:prstGeom prst="rect">
            <a:avLst/>
          </a:prstGeom>
        </p:spPr>
        <p:txBody>
          <a:bodyPr rtlCol="0" anchor="ctr">
            <a:noAutofit/>
          </a:bodyPr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8" name="Текст 14">
            <a:extLst>
              <a:ext uri="{FF2B5EF4-FFF2-40B4-BE49-F238E27FC236}">
                <a16:creationId xmlns:a16="http://schemas.microsoft.com/office/drawing/2014/main" xmlns="" id="{5AA552AB-DFEE-4CE4-9596-F63F557FD478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5976442" y="3854752"/>
            <a:ext cx="1440088" cy="557165"/>
          </a:xfrm>
          <a:prstGeom prst="rect">
            <a:avLst/>
          </a:prstGeom>
        </p:spPr>
        <p:txBody>
          <a:bodyPr rtlCol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1" cap="none" spc="100" baseline="0">
                <a:solidFill>
                  <a:schemeClr val="accent4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9" name="Текст 14">
            <a:extLst>
              <a:ext uri="{FF2B5EF4-FFF2-40B4-BE49-F238E27FC236}">
                <a16:creationId xmlns:a16="http://schemas.microsoft.com/office/drawing/2014/main" xmlns="" id="{8AA79F31-661A-42DB-97E9-B3633BF6622E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9923517" y="3854752"/>
            <a:ext cx="1440088" cy="557165"/>
          </a:xfrm>
          <a:prstGeom prst="rect">
            <a:avLst/>
          </a:prstGeom>
        </p:spPr>
        <p:txBody>
          <a:bodyPr rtlCol="0" anchor="ctr">
            <a:noAutofit/>
          </a:bodyPr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171E1E5-ACAD-4ED5-AAF2-539AF0733F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671808"/>
            <a:ext cx="10515600" cy="661924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ru-RU" noProof="0"/>
              <a:t>Заголовок слайда</a:t>
            </a:r>
          </a:p>
        </p:txBody>
      </p:sp>
    </p:spTree>
    <p:extLst>
      <p:ext uri="{BB962C8B-B14F-4D97-AF65-F5344CB8AC3E}">
        <p14:creationId xmlns="" xmlns:p14="http://schemas.microsoft.com/office/powerpoint/2010/main" val="1808358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инансовые показател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91DFB87B-D4AD-42B4-8993-D5BD0311C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rtl="0"/>
            <a:r>
              <a:rPr lang="ru-RU" noProof="0"/>
              <a:t>03.08.20ГГ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DEBDA0E7-08C2-442E-A8B3-F1218B69F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rtl="0"/>
            <a:r>
              <a:rPr lang="ru-RU" noProof="0"/>
              <a:t>НАБОР СЛАЙДОВ ДЛЯ ПРЕЗЕНТАЦИИ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869842E0-2E48-4C5C-9EC5-429BF2DA4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rtl="0"/>
            <a:fld id="{BF860B6F-2FE3-4DE6-9496-980E987E7466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AA3808EC-BC22-46D4-895E-0A67F6EE1907}"/>
              </a:ext>
            </a:extLst>
          </p:cNvPr>
          <p:cNvSpPr/>
          <p:nvPr userDrawn="1"/>
        </p:nvSpPr>
        <p:spPr>
          <a:xfrm>
            <a:off x="9393543" y="0"/>
            <a:ext cx="1855263" cy="445995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6" name="Заголовок 5">
            <a:extLst>
              <a:ext uri="{FF2B5EF4-FFF2-40B4-BE49-F238E27FC236}">
                <a16:creationId xmlns:a16="http://schemas.microsoft.com/office/drawing/2014/main" xmlns="" id="{6783E2FE-F5EA-4C43-BC5B-23330B11D44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5400000">
            <a:off x="8333552" y="3930709"/>
            <a:ext cx="3975244" cy="996551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ru-RU" noProof="0"/>
              <a:t>Заголовок слайда</a:t>
            </a:r>
          </a:p>
        </p:txBody>
      </p:sp>
    </p:spTree>
    <p:extLst>
      <p:ext uri="{BB962C8B-B14F-4D97-AF65-F5344CB8AC3E}">
        <p14:creationId xmlns="" xmlns:p14="http://schemas.microsoft.com/office/powerpoint/2010/main" val="5785927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накомство с командой от 4 челове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340F7723-F5B1-4A97-921F-93E42B12D62B}"/>
              </a:ext>
            </a:extLst>
          </p:cNvPr>
          <p:cNvSpPr/>
          <p:nvPr userDrawn="1"/>
        </p:nvSpPr>
        <p:spPr>
          <a:xfrm>
            <a:off x="4659086" y="0"/>
            <a:ext cx="753291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E1670FDF-6533-4E3F-94A4-2548DA2F9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ru-RU" noProof="0"/>
              <a:t>03.08.20ГГ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DFDB69DE-3108-4A10-8EDD-EC2EF3F52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ru-RU" noProof="0"/>
              <a:t>НАБОР СЛАЙДОВ ДЛЯ ПРЕЗЕНТАЦИИ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C49B337B-1B07-4B9D-9563-C5E433F83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BF860B6F-2FE3-4DE6-9496-980E987E7466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9" name="Рисунок 9">
            <a:extLst>
              <a:ext uri="{FF2B5EF4-FFF2-40B4-BE49-F238E27FC236}">
                <a16:creationId xmlns:a16="http://schemas.microsoft.com/office/drawing/2014/main" xmlns="" id="{FA44B00A-A50E-49C2-AE8C-E243734442AF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031913" y="671944"/>
            <a:ext cx="2013133" cy="1697455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ru-RU" noProof="0"/>
              <a:t>Щелкните, чтобы добавить фотографию</a:t>
            </a:r>
          </a:p>
        </p:txBody>
      </p:sp>
      <p:sp>
        <p:nvSpPr>
          <p:cNvPr id="10" name="Текст 10">
            <a:extLst>
              <a:ext uri="{FF2B5EF4-FFF2-40B4-BE49-F238E27FC236}">
                <a16:creationId xmlns:a16="http://schemas.microsoft.com/office/drawing/2014/main" xmlns="" id="{300A1A7F-BD7F-4CB8-A8BD-C7DDCD62C9A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94627" y="2426760"/>
            <a:ext cx="2487705" cy="411277"/>
          </a:xfrm>
          <a:prstGeom prst="rect">
            <a:avLst/>
          </a:prstGeom>
        </p:spPr>
        <p:txBody>
          <a:bodyPr rtlCol="0" anchor="b">
            <a:noAutofit/>
          </a:bodyPr>
          <a:lstStyle>
            <a:lvl1pPr marL="0" indent="0" algn="ctr">
              <a:buNone/>
              <a:defRPr sz="1600" b="1" cap="all" spc="100" baseline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rtl="0"/>
            <a:r>
              <a:rPr lang="ru-RU" noProof="0"/>
              <a:t>Добавить имя</a:t>
            </a:r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xmlns="" id="{C4253CF9-87EA-4162-8CBD-63E10EBEB6E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794627" y="2801755"/>
            <a:ext cx="2487705" cy="435631"/>
          </a:xfrm>
          <a:prstGeom prst="rect">
            <a:avLst/>
          </a:prstGeom>
        </p:spPr>
        <p:txBody>
          <a:bodyPr rtlCol="0" anchor="t">
            <a:noAutofit/>
          </a:bodyPr>
          <a:lstStyle>
            <a:lvl1pPr marL="0" indent="0" algn="ctr">
              <a:buNone/>
              <a:defRPr sz="1400" cap="none" spc="100" baseline="0">
                <a:solidFill>
                  <a:schemeClr val="accent1"/>
                </a:solidFill>
                <a:latin typeface="+mn-lt"/>
              </a:defRPr>
            </a:lvl1pPr>
          </a:lstStyle>
          <a:p>
            <a:pPr lvl="0" rtl="0"/>
            <a:r>
              <a:rPr lang="ru-RU" noProof="0" dirty="0"/>
              <a:t>Добавить заголовок</a:t>
            </a:r>
          </a:p>
        </p:txBody>
      </p:sp>
      <p:sp>
        <p:nvSpPr>
          <p:cNvPr id="24" name="Рисунок 9">
            <a:extLst>
              <a:ext uri="{FF2B5EF4-FFF2-40B4-BE49-F238E27FC236}">
                <a16:creationId xmlns:a16="http://schemas.microsoft.com/office/drawing/2014/main" xmlns="" id="{F099E8E6-E766-4B5B-8E98-7D92E8F91A95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9038065" y="671944"/>
            <a:ext cx="2013133" cy="1697455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ru-RU" noProof="0"/>
              <a:t>Щелкните, чтобы добавить фотографию</a:t>
            </a:r>
          </a:p>
        </p:txBody>
      </p:sp>
      <p:sp>
        <p:nvSpPr>
          <p:cNvPr id="30" name="Текст 10">
            <a:extLst>
              <a:ext uri="{FF2B5EF4-FFF2-40B4-BE49-F238E27FC236}">
                <a16:creationId xmlns:a16="http://schemas.microsoft.com/office/drawing/2014/main" xmlns="" id="{A3AC6007-1F43-4D93-842F-2E1F01D19B20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800779" y="2426197"/>
            <a:ext cx="2487705" cy="411277"/>
          </a:xfrm>
          <a:prstGeom prst="rect">
            <a:avLst/>
          </a:prstGeom>
        </p:spPr>
        <p:txBody>
          <a:bodyPr rtlCol="0" anchor="b">
            <a:noAutofit/>
          </a:bodyPr>
          <a:lstStyle>
            <a:lvl1pPr marL="0" indent="0" algn="ctr">
              <a:buNone/>
              <a:defRPr sz="1600" b="1" cap="all" spc="100" baseline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rtl="0"/>
            <a:r>
              <a:rPr lang="ru-RU" noProof="0"/>
              <a:t>Добавьте имя</a:t>
            </a:r>
          </a:p>
        </p:txBody>
      </p:sp>
      <p:sp>
        <p:nvSpPr>
          <p:cNvPr id="31" name="Текст 10">
            <a:extLst>
              <a:ext uri="{FF2B5EF4-FFF2-40B4-BE49-F238E27FC236}">
                <a16:creationId xmlns:a16="http://schemas.microsoft.com/office/drawing/2014/main" xmlns="" id="{85EC4308-1195-47F4-A415-8637701ADF8A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8800779" y="2801192"/>
            <a:ext cx="2487705" cy="435631"/>
          </a:xfrm>
          <a:prstGeom prst="rect">
            <a:avLst/>
          </a:prstGeom>
        </p:spPr>
        <p:txBody>
          <a:bodyPr rtlCol="0" anchor="t">
            <a:noAutofit/>
          </a:bodyPr>
          <a:lstStyle>
            <a:lvl1pPr marL="0" indent="0" algn="ctr">
              <a:buNone/>
              <a:defRPr sz="1400" cap="none" spc="100" baseline="0">
                <a:solidFill>
                  <a:schemeClr val="accent1"/>
                </a:solidFill>
                <a:latin typeface="+mn-lt"/>
              </a:defRPr>
            </a:lvl1pPr>
          </a:lstStyle>
          <a:p>
            <a:pPr lvl="0" rtl="0"/>
            <a:r>
              <a:rPr lang="ru-RU" noProof="0" dirty="0"/>
              <a:t>Добавить заголовок</a:t>
            </a:r>
          </a:p>
        </p:txBody>
      </p:sp>
      <p:sp>
        <p:nvSpPr>
          <p:cNvPr id="38" name="Рисунок 9">
            <a:extLst>
              <a:ext uri="{FF2B5EF4-FFF2-40B4-BE49-F238E27FC236}">
                <a16:creationId xmlns:a16="http://schemas.microsoft.com/office/drawing/2014/main" xmlns="" id="{8E583185-DBE3-45E6-B367-B88C50A91CEA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6031913" y="3494316"/>
            <a:ext cx="2013133" cy="1697455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ru-RU" noProof="0"/>
              <a:t>Щелкните, чтобы добавить фотографию</a:t>
            </a:r>
          </a:p>
        </p:txBody>
      </p:sp>
      <p:sp>
        <p:nvSpPr>
          <p:cNvPr id="39" name="Текст 10">
            <a:extLst>
              <a:ext uri="{FF2B5EF4-FFF2-40B4-BE49-F238E27FC236}">
                <a16:creationId xmlns:a16="http://schemas.microsoft.com/office/drawing/2014/main" xmlns="" id="{0B472BE4-F051-416A-AFCF-53E847C3E546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794627" y="5249132"/>
            <a:ext cx="2487705" cy="411277"/>
          </a:xfrm>
          <a:prstGeom prst="rect">
            <a:avLst/>
          </a:prstGeom>
        </p:spPr>
        <p:txBody>
          <a:bodyPr rtlCol="0" anchor="b">
            <a:noAutofit/>
          </a:bodyPr>
          <a:lstStyle>
            <a:lvl1pPr marL="0" indent="0" algn="ctr">
              <a:buNone/>
              <a:defRPr sz="1600" b="1" cap="all" spc="100" baseline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rtl="0"/>
            <a:r>
              <a:rPr lang="ru-RU" noProof="0"/>
              <a:t>Добавьте имя</a:t>
            </a:r>
          </a:p>
        </p:txBody>
      </p:sp>
      <p:sp>
        <p:nvSpPr>
          <p:cNvPr id="40" name="Текст 10">
            <a:extLst>
              <a:ext uri="{FF2B5EF4-FFF2-40B4-BE49-F238E27FC236}">
                <a16:creationId xmlns:a16="http://schemas.microsoft.com/office/drawing/2014/main" xmlns="" id="{FF4A7512-D4D0-4D2E-A300-C5EE0AC2EC89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5794627" y="5624127"/>
            <a:ext cx="2487705" cy="435631"/>
          </a:xfrm>
          <a:prstGeom prst="rect">
            <a:avLst/>
          </a:prstGeom>
        </p:spPr>
        <p:txBody>
          <a:bodyPr rtlCol="0" anchor="t">
            <a:noAutofit/>
          </a:bodyPr>
          <a:lstStyle>
            <a:lvl1pPr marL="0" indent="0" algn="ctr">
              <a:buNone/>
              <a:defRPr sz="1400" cap="none" spc="100" baseline="0">
                <a:solidFill>
                  <a:schemeClr val="accent1"/>
                </a:solidFill>
                <a:latin typeface="+mn-lt"/>
              </a:defRPr>
            </a:lvl1pPr>
          </a:lstStyle>
          <a:p>
            <a:pPr lvl="0" rtl="0"/>
            <a:r>
              <a:rPr lang="ru-RU" noProof="0" dirty="0"/>
              <a:t>Добавить заголовок</a:t>
            </a:r>
          </a:p>
        </p:txBody>
      </p:sp>
      <p:sp>
        <p:nvSpPr>
          <p:cNvPr id="41" name="Рисунок 9">
            <a:extLst>
              <a:ext uri="{FF2B5EF4-FFF2-40B4-BE49-F238E27FC236}">
                <a16:creationId xmlns:a16="http://schemas.microsoft.com/office/drawing/2014/main" xmlns="" id="{7CBE80F1-F6E2-416E-9F4A-EBE15E0F94A5}"/>
              </a:ext>
            </a:extLst>
          </p:cNvPr>
          <p:cNvSpPr>
            <a:spLocks noGrp="1"/>
          </p:cNvSpPr>
          <p:nvPr>
            <p:ph type="pic" sz="quarter" idx="34" hasCustomPrompt="1"/>
          </p:nvPr>
        </p:nvSpPr>
        <p:spPr>
          <a:xfrm>
            <a:off x="9038065" y="3494316"/>
            <a:ext cx="2013133" cy="1697455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ru-RU" noProof="0"/>
              <a:t>Щелкните, чтобы добавить фотографию</a:t>
            </a:r>
          </a:p>
        </p:txBody>
      </p:sp>
      <p:sp>
        <p:nvSpPr>
          <p:cNvPr id="42" name="Текст 10">
            <a:extLst>
              <a:ext uri="{FF2B5EF4-FFF2-40B4-BE49-F238E27FC236}">
                <a16:creationId xmlns:a16="http://schemas.microsoft.com/office/drawing/2014/main" xmlns="" id="{B9A76D07-863C-4818-9D9C-99B8F83B8F41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8800779" y="5248569"/>
            <a:ext cx="2487705" cy="411277"/>
          </a:xfrm>
          <a:prstGeom prst="rect">
            <a:avLst/>
          </a:prstGeom>
        </p:spPr>
        <p:txBody>
          <a:bodyPr rtlCol="0" anchor="b">
            <a:noAutofit/>
          </a:bodyPr>
          <a:lstStyle>
            <a:lvl1pPr marL="0" indent="0" algn="ctr">
              <a:buNone/>
              <a:defRPr sz="1600" b="1" cap="all" spc="100" baseline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rtl="0"/>
            <a:r>
              <a:rPr lang="ru-RU" noProof="0"/>
              <a:t>Добавьте имя</a:t>
            </a:r>
          </a:p>
        </p:txBody>
      </p:sp>
      <p:sp>
        <p:nvSpPr>
          <p:cNvPr id="43" name="Текст 10">
            <a:extLst>
              <a:ext uri="{FF2B5EF4-FFF2-40B4-BE49-F238E27FC236}">
                <a16:creationId xmlns:a16="http://schemas.microsoft.com/office/drawing/2014/main" xmlns="" id="{822CAEC7-C513-41B6-9F77-3D5481F849EE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8800779" y="5623564"/>
            <a:ext cx="2487705" cy="435631"/>
          </a:xfrm>
          <a:prstGeom prst="rect">
            <a:avLst/>
          </a:prstGeom>
        </p:spPr>
        <p:txBody>
          <a:bodyPr rtlCol="0" anchor="t">
            <a:noAutofit/>
          </a:bodyPr>
          <a:lstStyle>
            <a:lvl1pPr marL="0" indent="0" algn="ctr">
              <a:buNone/>
              <a:defRPr sz="1400" cap="none" spc="100" baseline="0">
                <a:solidFill>
                  <a:schemeClr val="accent1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Добавить заголовок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CC03895-E987-4148-AB13-798D65CB7B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16200000">
            <a:off x="2238083" y="2746661"/>
            <a:ext cx="4907372" cy="1076155"/>
          </a:xfrm>
        </p:spPr>
        <p:txBody>
          <a:bodyPr rtlCol="0"/>
          <a:lstStyle>
            <a:lvl1pPr algn="ctr">
              <a:defRPr/>
            </a:lvl1pPr>
          </a:lstStyle>
          <a:p>
            <a:pPr rtl="0"/>
            <a:r>
              <a:rPr lang="ru-RU" noProof="0"/>
              <a:t>Заголовок слайда</a:t>
            </a:r>
          </a:p>
        </p:txBody>
      </p:sp>
    </p:spTree>
    <p:extLst>
      <p:ext uri="{BB962C8B-B14F-4D97-AF65-F5344CB8AC3E}">
        <p14:creationId xmlns="" xmlns:p14="http://schemas.microsoft.com/office/powerpoint/2010/main" val="22897451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накомство с командой от 8 челове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0A64182B-9BBA-4B44-BC53-045107E9371D}"/>
              </a:ext>
            </a:extLst>
          </p:cNvPr>
          <p:cNvSpPr/>
          <p:nvPr userDrawn="1"/>
        </p:nvSpPr>
        <p:spPr>
          <a:xfrm>
            <a:off x="2754086" y="0"/>
            <a:ext cx="943791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07DA1795-FD62-4E99-989E-A14C0571A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ru-RU" noProof="0"/>
              <a:t>03.08.20ГГ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0F25EE35-717E-4E9F-A75B-366341B39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ru-RU" noProof="0"/>
              <a:t>НАБОР СЛАЙДОВ ДЛЯ ПРЕЗЕНТАЦИИ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43C606A6-DC50-4DDF-8621-3D530D52B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BF860B6F-2FE3-4DE6-9496-980E987E7466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8" name="Рисунок 9">
            <a:extLst>
              <a:ext uri="{FF2B5EF4-FFF2-40B4-BE49-F238E27FC236}">
                <a16:creationId xmlns:a16="http://schemas.microsoft.com/office/drawing/2014/main" xmlns="" id="{9DE112EE-5EA4-49AF-8AF9-754D30C1448E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758452" y="1190975"/>
            <a:ext cx="1415744" cy="1193742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ru-RU" noProof="0"/>
              <a:t>Щелкните, чтобы добавить фотографию</a:t>
            </a:r>
          </a:p>
        </p:txBody>
      </p:sp>
      <p:sp>
        <p:nvSpPr>
          <p:cNvPr id="9" name="Текст 10">
            <a:extLst>
              <a:ext uri="{FF2B5EF4-FFF2-40B4-BE49-F238E27FC236}">
                <a16:creationId xmlns:a16="http://schemas.microsoft.com/office/drawing/2014/main" xmlns="" id="{63210BF0-55FD-4D41-9458-4492BAD292A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474958" y="2442078"/>
            <a:ext cx="1982733" cy="411277"/>
          </a:xfrm>
          <a:prstGeom prst="rect">
            <a:avLst/>
          </a:prstGeom>
        </p:spPr>
        <p:txBody>
          <a:bodyPr rtlCol="0" anchor="b">
            <a:noAutofit/>
          </a:bodyPr>
          <a:lstStyle>
            <a:lvl1pPr marL="0" indent="0" algn="ctr">
              <a:buNone/>
              <a:defRPr sz="1400" b="1" cap="all" spc="100" baseline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rtl="0"/>
            <a:r>
              <a:rPr lang="ru-RU" noProof="0"/>
              <a:t>Добавьте имя</a:t>
            </a:r>
          </a:p>
        </p:txBody>
      </p:sp>
      <p:sp>
        <p:nvSpPr>
          <p:cNvPr id="10" name="Текст 10">
            <a:extLst>
              <a:ext uri="{FF2B5EF4-FFF2-40B4-BE49-F238E27FC236}">
                <a16:creationId xmlns:a16="http://schemas.microsoft.com/office/drawing/2014/main" xmlns="" id="{A739369F-4EDD-4B19-8395-084759667B6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474958" y="2746735"/>
            <a:ext cx="1982733" cy="617787"/>
          </a:xfrm>
          <a:prstGeom prst="rect">
            <a:avLst/>
          </a:prstGeom>
        </p:spPr>
        <p:txBody>
          <a:bodyPr rtlCol="0" anchor="t">
            <a:noAutofit/>
          </a:bodyPr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1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Добавить заголовок</a:t>
            </a:r>
          </a:p>
        </p:txBody>
      </p:sp>
      <p:sp>
        <p:nvSpPr>
          <p:cNvPr id="17" name="Рисунок 9">
            <a:extLst>
              <a:ext uri="{FF2B5EF4-FFF2-40B4-BE49-F238E27FC236}">
                <a16:creationId xmlns:a16="http://schemas.microsoft.com/office/drawing/2014/main" xmlns="" id="{A72E3657-9D29-484E-819B-67EA4ADC474B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5858792" y="1190975"/>
            <a:ext cx="1415744" cy="1193742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ru-RU" noProof="0"/>
              <a:t>Щелкните, чтобы добавить фотографию</a:t>
            </a:r>
          </a:p>
        </p:txBody>
      </p:sp>
      <p:sp>
        <p:nvSpPr>
          <p:cNvPr id="18" name="Текст 10">
            <a:extLst>
              <a:ext uri="{FF2B5EF4-FFF2-40B4-BE49-F238E27FC236}">
                <a16:creationId xmlns:a16="http://schemas.microsoft.com/office/drawing/2014/main" xmlns="" id="{3E59867B-1A93-4A9B-9C2E-AE7B5FCF510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575298" y="2442078"/>
            <a:ext cx="1982733" cy="411277"/>
          </a:xfrm>
          <a:prstGeom prst="rect">
            <a:avLst/>
          </a:prstGeom>
        </p:spPr>
        <p:txBody>
          <a:bodyPr rtlCol="0" anchor="b">
            <a:noAutofit/>
          </a:bodyPr>
          <a:lstStyle>
            <a:lvl1pPr marL="0" indent="0" algn="ctr">
              <a:buNone/>
              <a:defRPr sz="1400" b="1" cap="all" spc="100" baseline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rtl="0"/>
            <a:r>
              <a:rPr lang="ru-RU" noProof="0"/>
              <a:t>Добавьте имя</a:t>
            </a:r>
          </a:p>
        </p:txBody>
      </p:sp>
      <p:sp>
        <p:nvSpPr>
          <p:cNvPr id="19" name="Текст 10">
            <a:extLst>
              <a:ext uri="{FF2B5EF4-FFF2-40B4-BE49-F238E27FC236}">
                <a16:creationId xmlns:a16="http://schemas.microsoft.com/office/drawing/2014/main" xmlns="" id="{690192BD-CD3C-44D3-9A9A-8782B80F765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575298" y="2746735"/>
            <a:ext cx="1982733" cy="617787"/>
          </a:xfrm>
          <a:prstGeom prst="rect">
            <a:avLst/>
          </a:prstGeom>
        </p:spPr>
        <p:txBody>
          <a:bodyPr rtlCol="0" anchor="t">
            <a:noAutofit/>
          </a:bodyPr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1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Добавить заголовок</a:t>
            </a:r>
          </a:p>
        </p:txBody>
      </p:sp>
      <p:sp>
        <p:nvSpPr>
          <p:cNvPr id="20" name="Рисунок 9">
            <a:extLst>
              <a:ext uri="{FF2B5EF4-FFF2-40B4-BE49-F238E27FC236}">
                <a16:creationId xmlns:a16="http://schemas.microsoft.com/office/drawing/2014/main" xmlns="" id="{75E378BE-4D71-48F2-BA16-CCF8158EF7E8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7959132" y="1190975"/>
            <a:ext cx="1415744" cy="1193742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ru-RU" noProof="0"/>
              <a:t>Щелкните, чтобы добавить фотографию</a:t>
            </a:r>
          </a:p>
        </p:txBody>
      </p:sp>
      <p:sp>
        <p:nvSpPr>
          <p:cNvPr id="21" name="Текст 10">
            <a:extLst>
              <a:ext uri="{FF2B5EF4-FFF2-40B4-BE49-F238E27FC236}">
                <a16:creationId xmlns:a16="http://schemas.microsoft.com/office/drawing/2014/main" xmlns="" id="{80F28DC9-C26A-4D42-8BFA-540BB696E04D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675638" y="2442078"/>
            <a:ext cx="1982733" cy="411277"/>
          </a:xfrm>
          <a:prstGeom prst="rect">
            <a:avLst/>
          </a:prstGeom>
        </p:spPr>
        <p:txBody>
          <a:bodyPr rtlCol="0" anchor="b">
            <a:noAutofit/>
          </a:bodyPr>
          <a:lstStyle>
            <a:lvl1pPr marL="0" indent="0" algn="ctr">
              <a:buNone/>
              <a:defRPr sz="1400" b="1" cap="all" spc="100" baseline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rtl="0"/>
            <a:r>
              <a:rPr lang="ru-RU" noProof="0"/>
              <a:t>Добавьте имя</a:t>
            </a:r>
          </a:p>
        </p:txBody>
      </p:sp>
      <p:sp>
        <p:nvSpPr>
          <p:cNvPr id="22" name="Текст 10">
            <a:extLst>
              <a:ext uri="{FF2B5EF4-FFF2-40B4-BE49-F238E27FC236}">
                <a16:creationId xmlns:a16="http://schemas.microsoft.com/office/drawing/2014/main" xmlns="" id="{9642AD6D-085C-424D-B340-7731A4F95D4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675638" y="2746735"/>
            <a:ext cx="1982733" cy="617787"/>
          </a:xfrm>
          <a:prstGeom prst="rect">
            <a:avLst/>
          </a:prstGeom>
        </p:spPr>
        <p:txBody>
          <a:bodyPr rtlCol="0" anchor="t">
            <a:noAutofit/>
          </a:bodyPr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1"/>
                </a:solidFill>
                <a:latin typeface="+mn-lt"/>
              </a:defRPr>
            </a:lvl1pPr>
          </a:lstStyle>
          <a:p>
            <a:pPr lvl="0" rtl="0"/>
            <a:r>
              <a:rPr lang="ru-RU" noProof="0" dirty="0"/>
              <a:t>Добавить заголовок</a:t>
            </a:r>
          </a:p>
        </p:txBody>
      </p:sp>
      <p:sp>
        <p:nvSpPr>
          <p:cNvPr id="23" name="Рисунок 9">
            <a:extLst>
              <a:ext uri="{FF2B5EF4-FFF2-40B4-BE49-F238E27FC236}">
                <a16:creationId xmlns:a16="http://schemas.microsoft.com/office/drawing/2014/main" xmlns="" id="{9CD02B3D-3B05-4CE4-98EF-4772E813751D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10059471" y="1190975"/>
            <a:ext cx="1415744" cy="1193742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ru-RU" noProof="0"/>
              <a:t>Щелкните, чтобы добавить фотографию</a:t>
            </a:r>
          </a:p>
        </p:txBody>
      </p:sp>
      <p:sp>
        <p:nvSpPr>
          <p:cNvPr id="24" name="Текст 10">
            <a:extLst>
              <a:ext uri="{FF2B5EF4-FFF2-40B4-BE49-F238E27FC236}">
                <a16:creationId xmlns:a16="http://schemas.microsoft.com/office/drawing/2014/main" xmlns="" id="{758AF150-35C5-4E99-97F8-798A80E52A7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775977" y="2442078"/>
            <a:ext cx="1982733" cy="411277"/>
          </a:xfrm>
          <a:prstGeom prst="rect">
            <a:avLst/>
          </a:prstGeom>
        </p:spPr>
        <p:txBody>
          <a:bodyPr rtlCol="0" anchor="b">
            <a:noAutofit/>
          </a:bodyPr>
          <a:lstStyle>
            <a:lvl1pPr marL="0" indent="0" algn="ctr">
              <a:buNone/>
              <a:defRPr sz="1400" b="1" cap="all" spc="100" baseline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rtl="0"/>
            <a:r>
              <a:rPr lang="ru-RU" noProof="0"/>
              <a:t>Добавить имя</a:t>
            </a:r>
          </a:p>
        </p:txBody>
      </p:sp>
      <p:sp>
        <p:nvSpPr>
          <p:cNvPr id="25" name="Текст 10">
            <a:extLst>
              <a:ext uri="{FF2B5EF4-FFF2-40B4-BE49-F238E27FC236}">
                <a16:creationId xmlns:a16="http://schemas.microsoft.com/office/drawing/2014/main" xmlns="" id="{B02EB253-A55A-4EC6-A5A8-ABACCF75D015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775977" y="2746735"/>
            <a:ext cx="1982733" cy="617787"/>
          </a:xfrm>
          <a:prstGeom prst="rect">
            <a:avLst/>
          </a:prstGeom>
        </p:spPr>
        <p:txBody>
          <a:bodyPr rtlCol="0" anchor="t">
            <a:noAutofit/>
          </a:bodyPr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1"/>
                </a:solidFill>
                <a:latin typeface="+mn-lt"/>
              </a:defRPr>
            </a:lvl1pPr>
          </a:lstStyle>
          <a:p>
            <a:pPr lvl="0" rtl="0"/>
            <a:r>
              <a:rPr lang="ru-RU" noProof="0" dirty="0"/>
              <a:t>Добавить заголовок</a:t>
            </a:r>
          </a:p>
        </p:txBody>
      </p:sp>
      <p:sp>
        <p:nvSpPr>
          <p:cNvPr id="26" name="Рисунок 9">
            <a:extLst>
              <a:ext uri="{FF2B5EF4-FFF2-40B4-BE49-F238E27FC236}">
                <a16:creationId xmlns:a16="http://schemas.microsoft.com/office/drawing/2014/main" xmlns="" id="{1A02BB49-28DB-48E5-8959-D36C9840302C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3758452" y="3742368"/>
            <a:ext cx="1415744" cy="1193742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ru-RU" noProof="0"/>
              <a:t>Щелкните, чтобы добавить фотографию</a:t>
            </a:r>
          </a:p>
        </p:txBody>
      </p:sp>
      <p:sp>
        <p:nvSpPr>
          <p:cNvPr id="27" name="Текст 10">
            <a:extLst>
              <a:ext uri="{FF2B5EF4-FFF2-40B4-BE49-F238E27FC236}">
                <a16:creationId xmlns:a16="http://schemas.microsoft.com/office/drawing/2014/main" xmlns="" id="{03C6BE33-794C-464D-886A-DB31DC137B0D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474958" y="4993471"/>
            <a:ext cx="1982733" cy="411277"/>
          </a:xfrm>
          <a:prstGeom prst="rect">
            <a:avLst/>
          </a:prstGeom>
        </p:spPr>
        <p:txBody>
          <a:bodyPr rtlCol="0" anchor="b">
            <a:noAutofit/>
          </a:bodyPr>
          <a:lstStyle>
            <a:lvl1pPr marL="0" indent="0" algn="ctr">
              <a:buNone/>
              <a:defRPr sz="1400" b="1" cap="all" spc="100" baseline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rtl="0"/>
            <a:r>
              <a:rPr lang="ru-RU" noProof="0"/>
              <a:t>Добавьте имя</a:t>
            </a:r>
          </a:p>
        </p:txBody>
      </p:sp>
      <p:sp>
        <p:nvSpPr>
          <p:cNvPr id="28" name="Текст 10">
            <a:extLst>
              <a:ext uri="{FF2B5EF4-FFF2-40B4-BE49-F238E27FC236}">
                <a16:creationId xmlns:a16="http://schemas.microsoft.com/office/drawing/2014/main" xmlns="" id="{51088B84-C9AE-4E0F-BE0B-7691872F7898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474958" y="5298128"/>
            <a:ext cx="1982733" cy="580994"/>
          </a:xfrm>
          <a:prstGeom prst="rect">
            <a:avLst/>
          </a:prstGeom>
        </p:spPr>
        <p:txBody>
          <a:bodyPr rtlCol="0" anchor="t">
            <a:noAutofit/>
          </a:bodyPr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1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Добавить заголовок</a:t>
            </a:r>
          </a:p>
        </p:txBody>
      </p:sp>
      <p:sp>
        <p:nvSpPr>
          <p:cNvPr id="29" name="Рисунок 9">
            <a:extLst>
              <a:ext uri="{FF2B5EF4-FFF2-40B4-BE49-F238E27FC236}">
                <a16:creationId xmlns:a16="http://schemas.microsoft.com/office/drawing/2014/main" xmlns="" id="{EC807298-9742-4D0C-86D4-A25C5ED3069C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5858792" y="3742368"/>
            <a:ext cx="1415744" cy="1193742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ru-RU" noProof="0"/>
              <a:t>Щелкните, чтобы добавить фотографию</a:t>
            </a:r>
          </a:p>
        </p:txBody>
      </p:sp>
      <p:sp>
        <p:nvSpPr>
          <p:cNvPr id="30" name="Текст 10">
            <a:extLst>
              <a:ext uri="{FF2B5EF4-FFF2-40B4-BE49-F238E27FC236}">
                <a16:creationId xmlns:a16="http://schemas.microsoft.com/office/drawing/2014/main" xmlns="" id="{7B94081A-B2B7-439C-B7CA-91A63FB88DF1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5575298" y="4993471"/>
            <a:ext cx="1982733" cy="411277"/>
          </a:xfrm>
          <a:prstGeom prst="rect">
            <a:avLst/>
          </a:prstGeom>
        </p:spPr>
        <p:txBody>
          <a:bodyPr rtlCol="0" anchor="b">
            <a:noAutofit/>
          </a:bodyPr>
          <a:lstStyle>
            <a:lvl1pPr marL="0" indent="0" algn="ctr">
              <a:buNone/>
              <a:defRPr sz="1400" b="1" cap="all" spc="100" baseline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rtl="0"/>
            <a:r>
              <a:rPr lang="ru-RU" noProof="0"/>
              <a:t>Добавьте имя</a:t>
            </a:r>
          </a:p>
        </p:txBody>
      </p:sp>
      <p:sp>
        <p:nvSpPr>
          <p:cNvPr id="31" name="Текст 10">
            <a:extLst>
              <a:ext uri="{FF2B5EF4-FFF2-40B4-BE49-F238E27FC236}">
                <a16:creationId xmlns:a16="http://schemas.microsoft.com/office/drawing/2014/main" xmlns="" id="{875898E2-098E-4BDE-8BA8-C1D0755D7EB9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575298" y="5298128"/>
            <a:ext cx="1982733" cy="580994"/>
          </a:xfrm>
          <a:prstGeom prst="rect">
            <a:avLst/>
          </a:prstGeom>
        </p:spPr>
        <p:txBody>
          <a:bodyPr rtlCol="0" anchor="t">
            <a:noAutofit/>
          </a:bodyPr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1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Добавить заголовок</a:t>
            </a:r>
          </a:p>
        </p:txBody>
      </p:sp>
      <p:sp>
        <p:nvSpPr>
          <p:cNvPr id="32" name="Рисунок 9">
            <a:extLst>
              <a:ext uri="{FF2B5EF4-FFF2-40B4-BE49-F238E27FC236}">
                <a16:creationId xmlns:a16="http://schemas.microsoft.com/office/drawing/2014/main" xmlns="" id="{EEB78526-379C-43C5-ABE7-2F184FC309A1}"/>
              </a:ext>
            </a:extLst>
          </p:cNvPr>
          <p:cNvSpPr>
            <a:spLocks noGrp="1"/>
          </p:cNvSpPr>
          <p:nvPr>
            <p:ph type="pic" sz="quarter" idx="35" hasCustomPrompt="1"/>
          </p:nvPr>
        </p:nvSpPr>
        <p:spPr>
          <a:xfrm>
            <a:off x="7959132" y="3742368"/>
            <a:ext cx="1415744" cy="1193742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ru-RU" noProof="0"/>
              <a:t>Щелкните, чтобы добавить фотографию</a:t>
            </a:r>
          </a:p>
        </p:txBody>
      </p:sp>
      <p:sp>
        <p:nvSpPr>
          <p:cNvPr id="33" name="Текст 10">
            <a:extLst>
              <a:ext uri="{FF2B5EF4-FFF2-40B4-BE49-F238E27FC236}">
                <a16:creationId xmlns:a16="http://schemas.microsoft.com/office/drawing/2014/main" xmlns="" id="{FAA9378E-4336-4D84-9033-052E57D5470C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7675638" y="4993471"/>
            <a:ext cx="1982733" cy="411277"/>
          </a:xfrm>
          <a:prstGeom prst="rect">
            <a:avLst/>
          </a:prstGeom>
        </p:spPr>
        <p:txBody>
          <a:bodyPr rtlCol="0" anchor="b">
            <a:noAutofit/>
          </a:bodyPr>
          <a:lstStyle>
            <a:lvl1pPr marL="0" indent="0" algn="ctr">
              <a:buNone/>
              <a:defRPr sz="1400" b="1" cap="all" spc="100" baseline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rtl="0"/>
            <a:r>
              <a:rPr lang="ru-RU" noProof="0"/>
              <a:t>Добавьте имя</a:t>
            </a:r>
          </a:p>
        </p:txBody>
      </p:sp>
      <p:sp>
        <p:nvSpPr>
          <p:cNvPr id="34" name="Текст 10">
            <a:extLst>
              <a:ext uri="{FF2B5EF4-FFF2-40B4-BE49-F238E27FC236}">
                <a16:creationId xmlns:a16="http://schemas.microsoft.com/office/drawing/2014/main" xmlns="" id="{4AF0D6AA-392E-489E-8457-370F653057E9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7675638" y="5298128"/>
            <a:ext cx="1982733" cy="580994"/>
          </a:xfrm>
          <a:prstGeom prst="rect">
            <a:avLst/>
          </a:prstGeom>
        </p:spPr>
        <p:txBody>
          <a:bodyPr rtlCol="0" anchor="t">
            <a:noAutofit/>
          </a:bodyPr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1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Добавить заголовок</a:t>
            </a:r>
          </a:p>
        </p:txBody>
      </p:sp>
      <p:sp>
        <p:nvSpPr>
          <p:cNvPr id="35" name="Рисунок 9">
            <a:extLst>
              <a:ext uri="{FF2B5EF4-FFF2-40B4-BE49-F238E27FC236}">
                <a16:creationId xmlns:a16="http://schemas.microsoft.com/office/drawing/2014/main" xmlns="" id="{515D701A-667D-41D8-B25B-72B088C7E9E4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10059471" y="3742368"/>
            <a:ext cx="1415744" cy="1193742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ru-RU" noProof="0"/>
              <a:t>Щелкните, чтобы добавить фотографию</a:t>
            </a:r>
          </a:p>
        </p:txBody>
      </p:sp>
      <p:sp>
        <p:nvSpPr>
          <p:cNvPr id="36" name="Текст 10">
            <a:extLst>
              <a:ext uri="{FF2B5EF4-FFF2-40B4-BE49-F238E27FC236}">
                <a16:creationId xmlns:a16="http://schemas.microsoft.com/office/drawing/2014/main" xmlns="" id="{D0AB2C67-89B8-459B-BB18-3655BA5AB355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9775977" y="4993471"/>
            <a:ext cx="1982733" cy="411277"/>
          </a:xfrm>
          <a:prstGeom prst="rect">
            <a:avLst/>
          </a:prstGeom>
        </p:spPr>
        <p:txBody>
          <a:bodyPr rtlCol="0" anchor="b">
            <a:noAutofit/>
          </a:bodyPr>
          <a:lstStyle>
            <a:lvl1pPr marL="0" indent="0" algn="ctr">
              <a:buNone/>
              <a:defRPr sz="1400" b="1" cap="all" spc="100" baseline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rtl="0"/>
            <a:r>
              <a:rPr lang="ru-RU" noProof="0"/>
              <a:t>Добавьте имя</a:t>
            </a:r>
          </a:p>
        </p:txBody>
      </p:sp>
      <p:sp>
        <p:nvSpPr>
          <p:cNvPr id="37" name="Текст 10">
            <a:extLst>
              <a:ext uri="{FF2B5EF4-FFF2-40B4-BE49-F238E27FC236}">
                <a16:creationId xmlns:a16="http://schemas.microsoft.com/office/drawing/2014/main" xmlns="" id="{88DB254D-C387-4A49-A475-DA300A713177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9775977" y="5298128"/>
            <a:ext cx="1982733" cy="580994"/>
          </a:xfrm>
          <a:prstGeom prst="rect">
            <a:avLst/>
          </a:prstGeom>
        </p:spPr>
        <p:txBody>
          <a:bodyPr rtlCol="0" anchor="t">
            <a:noAutofit/>
          </a:bodyPr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1"/>
                </a:solidFill>
                <a:latin typeface="+mn-lt"/>
              </a:defRPr>
            </a:lvl1pPr>
          </a:lstStyle>
          <a:p>
            <a:pPr lvl="0" rtl="0"/>
            <a:r>
              <a:rPr lang="ru-RU" noProof="0" dirty="0"/>
              <a:t>Добавить заголовок</a:t>
            </a:r>
          </a:p>
        </p:txBody>
      </p:sp>
      <p:sp>
        <p:nvSpPr>
          <p:cNvPr id="38" name="Заголовок 1">
            <a:extLst>
              <a:ext uri="{FF2B5EF4-FFF2-40B4-BE49-F238E27FC236}">
                <a16:creationId xmlns:a16="http://schemas.microsoft.com/office/drawing/2014/main" xmlns="" id="{3C00339E-E516-47A3-98FD-7904488645B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16200000">
            <a:off x="332219" y="2746661"/>
            <a:ext cx="4907372" cy="1076155"/>
          </a:xfrm>
        </p:spPr>
        <p:txBody>
          <a:bodyPr rtlCol="0"/>
          <a:lstStyle>
            <a:lvl1pPr algn="ctr">
              <a:defRPr/>
            </a:lvl1pPr>
          </a:lstStyle>
          <a:p>
            <a:pPr rtl="0"/>
            <a:r>
              <a:rPr lang="ru-RU" noProof="0"/>
              <a:t>Заголовок слайда</a:t>
            </a:r>
          </a:p>
        </p:txBody>
      </p:sp>
    </p:spTree>
    <p:extLst>
      <p:ext uri="{BB962C8B-B14F-4D97-AF65-F5344CB8AC3E}">
        <p14:creationId xmlns="" xmlns:p14="http://schemas.microsoft.com/office/powerpoint/2010/main" val="7101103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инансиров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0E516B3E-BF5D-4CBE-AA15-FEAD2B0B9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ru-RU" noProof="0"/>
              <a:t>03.08.20ГГ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9AC6F15C-2031-4B28-91FF-8532EFEE8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ru-RU" noProof="0"/>
              <a:t>НАБОР СЛАЙДОВ ДЛЯ ПРЕЗЕНТАЦИИ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12847681-AA55-4F94-8741-812FB3628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BF860B6F-2FE3-4DE6-9496-980E987E7466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xmlns="" id="{0FB5880F-F841-4DE6-B266-C373510AF249}"/>
              </a:ext>
            </a:extLst>
          </p:cNvPr>
          <p:cNvSpPr/>
          <p:nvPr userDrawn="1"/>
        </p:nvSpPr>
        <p:spPr>
          <a:xfrm rot="5400000">
            <a:off x="9766385" y="-1006534"/>
            <a:ext cx="972645" cy="392429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28" name="Текст 10">
            <a:extLst>
              <a:ext uri="{FF2B5EF4-FFF2-40B4-BE49-F238E27FC236}">
                <a16:creationId xmlns:a16="http://schemas.microsoft.com/office/drawing/2014/main" xmlns="" id="{388B7164-58B7-4BB5-998B-0E7F664D929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 rot="16200000">
            <a:off x="562550" y="3063183"/>
            <a:ext cx="2387816" cy="448769"/>
          </a:xfrm>
          <a:prstGeom prst="rect">
            <a:avLst/>
          </a:prstGeom>
        </p:spPr>
        <p:txBody>
          <a:bodyPr rtlCol="0" anchor="b">
            <a:noAutofit/>
          </a:bodyPr>
          <a:lstStyle>
            <a:lvl1pPr marL="0" indent="0" algn="l">
              <a:lnSpc>
                <a:spcPct val="80000"/>
              </a:lnSpc>
              <a:buNone/>
              <a:defRPr sz="2400" b="1" cap="all" spc="200" baseline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rtl="0"/>
            <a:r>
              <a:rPr lang="ru-RU" noProof="0"/>
              <a:t>Заголовок слайда</a:t>
            </a:r>
          </a:p>
        </p:txBody>
      </p:sp>
      <p:sp>
        <p:nvSpPr>
          <p:cNvPr id="29" name="Текст 10">
            <a:extLst>
              <a:ext uri="{FF2B5EF4-FFF2-40B4-BE49-F238E27FC236}">
                <a16:creationId xmlns:a16="http://schemas.microsoft.com/office/drawing/2014/main" xmlns="" id="{4CB6F5B2-F117-4AD5-9C54-96006D152F1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 rot="16200000">
            <a:off x="3226739" y="3063183"/>
            <a:ext cx="2387816" cy="448769"/>
          </a:xfrm>
          <a:prstGeom prst="rect">
            <a:avLst/>
          </a:prstGeom>
        </p:spPr>
        <p:txBody>
          <a:bodyPr rtlCol="0" anchor="b">
            <a:noAutofit/>
          </a:bodyPr>
          <a:lstStyle>
            <a:lvl1pPr marL="0" indent="0" algn="l">
              <a:lnSpc>
                <a:spcPct val="80000"/>
              </a:lnSpc>
              <a:buNone/>
              <a:defRPr sz="2400" b="1" cap="all" spc="200" baseline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rtl="0"/>
            <a:r>
              <a:rPr lang="ru-RU" noProof="0"/>
              <a:t>Заголовок слайда</a:t>
            </a:r>
          </a:p>
        </p:txBody>
      </p:sp>
      <p:sp>
        <p:nvSpPr>
          <p:cNvPr id="30" name="Текст 10">
            <a:extLst>
              <a:ext uri="{FF2B5EF4-FFF2-40B4-BE49-F238E27FC236}">
                <a16:creationId xmlns:a16="http://schemas.microsoft.com/office/drawing/2014/main" xmlns="" id="{60636773-D205-448C-8DD8-8BBC3AFC256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 rot="16200000">
            <a:off x="5857430" y="3063181"/>
            <a:ext cx="2387816" cy="448769"/>
          </a:xfrm>
          <a:prstGeom prst="rect">
            <a:avLst/>
          </a:prstGeom>
        </p:spPr>
        <p:txBody>
          <a:bodyPr rtlCol="0" anchor="b">
            <a:noAutofit/>
          </a:bodyPr>
          <a:lstStyle>
            <a:lvl1pPr marL="0" indent="0" algn="l">
              <a:lnSpc>
                <a:spcPct val="80000"/>
              </a:lnSpc>
              <a:buNone/>
              <a:defRPr sz="2400" b="1" cap="all" spc="200" baseline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rtl="0"/>
            <a:r>
              <a:rPr lang="ru-RU" noProof="0"/>
              <a:t>Заголовок слайда</a:t>
            </a:r>
          </a:p>
        </p:txBody>
      </p:sp>
      <p:sp>
        <p:nvSpPr>
          <p:cNvPr id="31" name="Текст 10">
            <a:extLst>
              <a:ext uri="{FF2B5EF4-FFF2-40B4-BE49-F238E27FC236}">
                <a16:creationId xmlns:a16="http://schemas.microsoft.com/office/drawing/2014/main" xmlns="" id="{6CD4F0A7-B003-44EA-AD28-A4B13CCE892C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 rot="16200000">
            <a:off x="8520742" y="3063180"/>
            <a:ext cx="2387816" cy="448769"/>
          </a:xfrm>
          <a:prstGeom prst="rect">
            <a:avLst/>
          </a:prstGeom>
        </p:spPr>
        <p:txBody>
          <a:bodyPr rtlCol="0" anchor="b">
            <a:noAutofit/>
          </a:bodyPr>
          <a:lstStyle>
            <a:lvl1pPr marL="0" indent="0" algn="l">
              <a:lnSpc>
                <a:spcPct val="80000"/>
              </a:lnSpc>
              <a:buNone/>
              <a:defRPr sz="2400" b="1" cap="all" spc="200" baseline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rtl="0"/>
            <a:r>
              <a:rPr lang="ru-RU" noProof="0"/>
              <a:t>Заголовок слайда</a:t>
            </a:r>
          </a:p>
        </p:txBody>
      </p:sp>
      <p:sp>
        <p:nvSpPr>
          <p:cNvPr id="32" name="Текст 10">
            <a:extLst>
              <a:ext uri="{FF2B5EF4-FFF2-40B4-BE49-F238E27FC236}">
                <a16:creationId xmlns:a16="http://schemas.microsoft.com/office/drawing/2014/main" xmlns="" id="{3CEEA233-6913-4525-8B47-39C2814EEF4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38200" y="5154557"/>
            <a:ext cx="2449286" cy="1003155"/>
          </a:xfrm>
          <a:prstGeom prst="rect">
            <a:avLst/>
          </a:prstGeom>
        </p:spPr>
        <p:txBody>
          <a:bodyPr rtlCol="0" anchor="t">
            <a:noAutofit/>
          </a:bodyPr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3" name="Текст 10">
            <a:extLst>
              <a:ext uri="{FF2B5EF4-FFF2-40B4-BE49-F238E27FC236}">
                <a16:creationId xmlns:a16="http://schemas.microsoft.com/office/drawing/2014/main" xmlns="" id="{718C63E6-2425-4D8D-99C9-99B35F978A8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38200" y="4525420"/>
            <a:ext cx="2449286" cy="639192"/>
          </a:xfrm>
          <a:prstGeom prst="rect">
            <a:avLst/>
          </a:prstGeom>
        </p:spPr>
        <p:txBody>
          <a:bodyPr rtlCol="0"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 cap="all" spc="100" baseline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rtl="0"/>
            <a:r>
              <a:rPr lang="ru-RU" noProof="0"/>
              <a:t>Подзаголовок слайда</a:t>
            </a:r>
          </a:p>
        </p:txBody>
      </p:sp>
      <p:sp>
        <p:nvSpPr>
          <p:cNvPr id="34" name="Текст 10">
            <a:extLst>
              <a:ext uri="{FF2B5EF4-FFF2-40B4-BE49-F238E27FC236}">
                <a16:creationId xmlns:a16="http://schemas.microsoft.com/office/drawing/2014/main" xmlns="" id="{AEB3CF35-C4EC-42DA-B265-89015DF03501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536069" y="5154557"/>
            <a:ext cx="2449286" cy="1003155"/>
          </a:xfrm>
          <a:prstGeom prst="rect">
            <a:avLst/>
          </a:prstGeom>
        </p:spPr>
        <p:txBody>
          <a:bodyPr rtlCol="0" anchor="t">
            <a:noAutofit/>
          </a:bodyPr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5" name="Текст 10">
            <a:extLst>
              <a:ext uri="{FF2B5EF4-FFF2-40B4-BE49-F238E27FC236}">
                <a16:creationId xmlns:a16="http://schemas.microsoft.com/office/drawing/2014/main" xmlns="" id="{A1B05A3F-5647-4FA8-AAB1-0438B6F6DD11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536069" y="4525420"/>
            <a:ext cx="2449286" cy="639192"/>
          </a:xfrm>
          <a:prstGeom prst="rect">
            <a:avLst/>
          </a:prstGeom>
        </p:spPr>
        <p:txBody>
          <a:bodyPr rtlCol="0"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 cap="all" spc="100" baseline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rtl="0"/>
            <a:r>
              <a:rPr lang="ru-RU" noProof="0"/>
              <a:t>Подзаголовок слайда</a:t>
            </a:r>
          </a:p>
        </p:txBody>
      </p:sp>
      <p:sp>
        <p:nvSpPr>
          <p:cNvPr id="36" name="Текст 10">
            <a:extLst>
              <a:ext uri="{FF2B5EF4-FFF2-40B4-BE49-F238E27FC236}">
                <a16:creationId xmlns:a16="http://schemas.microsoft.com/office/drawing/2014/main" xmlns="" id="{67059F7A-88D8-4E2F-A6F4-6CF5F194D54E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211909" y="5154557"/>
            <a:ext cx="2449286" cy="1003155"/>
          </a:xfrm>
          <a:prstGeom prst="rect">
            <a:avLst/>
          </a:prstGeom>
        </p:spPr>
        <p:txBody>
          <a:bodyPr rtlCol="0" anchor="t">
            <a:noAutofit/>
          </a:bodyPr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7" name="Текст 10">
            <a:extLst>
              <a:ext uri="{FF2B5EF4-FFF2-40B4-BE49-F238E27FC236}">
                <a16:creationId xmlns:a16="http://schemas.microsoft.com/office/drawing/2014/main" xmlns="" id="{CB25228C-31FC-4E25-80B1-8FAD0909BE75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211909" y="4525420"/>
            <a:ext cx="2449286" cy="639192"/>
          </a:xfrm>
          <a:prstGeom prst="rect">
            <a:avLst/>
          </a:prstGeom>
        </p:spPr>
        <p:txBody>
          <a:bodyPr rtlCol="0"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 cap="all" spc="100" baseline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rtl="0"/>
            <a:r>
              <a:rPr lang="ru-RU" noProof="0"/>
              <a:t>Подзаголовок слайда</a:t>
            </a:r>
          </a:p>
        </p:txBody>
      </p:sp>
      <p:sp>
        <p:nvSpPr>
          <p:cNvPr id="38" name="Текст 10">
            <a:extLst>
              <a:ext uri="{FF2B5EF4-FFF2-40B4-BE49-F238E27FC236}">
                <a16:creationId xmlns:a16="http://schemas.microsoft.com/office/drawing/2014/main" xmlns="" id="{E3BCA350-B685-4ADC-9FC8-231807297673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8904516" y="5154557"/>
            <a:ext cx="2449286" cy="1003155"/>
          </a:xfrm>
          <a:prstGeom prst="rect">
            <a:avLst/>
          </a:prstGeom>
        </p:spPr>
        <p:txBody>
          <a:bodyPr rtlCol="0" anchor="t">
            <a:noAutofit/>
          </a:bodyPr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9" name="Текст 10">
            <a:extLst>
              <a:ext uri="{FF2B5EF4-FFF2-40B4-BE49-F238E27FC236}">
                <a16:creationId xmlns:a16="http://schemas.microsoft.com/office/drawing/2014/main" xmlns="" id="{F75319BC-EF3B-4B55-9663-E04ED5DBC88C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8904516" y="4525420"/>
            <a:ext cx="2449286" cy="639192"/>
          </a:xfrm>
          <a:prstGeom prst="rect">
            <a:avLst/>
          </a:prstGeom>
        </p:spPr>
        <p:txBody>
          <a:bodyPr rtlCol="0"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 cap="all" spc="100" baseline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rtl="0"/>
            <a:r>
              <a:rPr lang="ru-RU" noProof="0"/>
              <a:t>Подзаголовок слайда</a:t>
            </a:r>
          </a:p>
        </p:txBody>
      </p:sp>
      <p:sp>
        <p:nvSpPr>
          <p:cNvPr id="19" name="Заголовок 1">
            <a:extLst>
              <a:ext uri="{FF2B5EF4-FFF2-40B4-BE49-F238E27FC236}">
                <a16:creationId xmlns:a16="http://schemas.microsoft.com/office/drawing/2014/main" xmlns="" id="{FE10C144-C9A1-43BD-9C8A-183A065E24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27694" y="658420"/>
            <a:ext cx="3472731" cy="665965"/>
          </a:xfrm>
        </p:spPr>
        <p:txBody>
          <a:bodyPr rtlCol="0"/>
          <a:lstStyle>
            <a:lvl1pPr algn="r">
              <a:defRPr/>
            </a:lvl1pPr>
          </a:lstStyle>
          <a:p>
            <a:pPr rtl="0"/>
            <a:r>
              <a:rPr lang="ru-RU" noProof="0"/>
              <a:t>Заголовок слайда</a:t>
            </a:r>
          </a:p>
        </p:txBody>
      </p:sp>
    </p:spTree>
    <p:extLst>
      <p:ext uri="{BB962C8B-B14F-4D97-AF65-F5344CB8AC3E}">
        <p14:creationId xmlns="" xmlns:p14="http://schemas.microsoft.com/office/powerpoint/2010/main" val="1786022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 на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D96E7A44-0539-4C8E-ABEB-E56B131C44E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6029326" y="2152651"/>
            <a:ext cx="6162674" cy="290988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11" name="Рисунок 10">
            <a:extLst>
              <a:ext uri="{FF2B5EF4-FFF2-40B4-BE49-F238E27FC236}">
                <a16:creationId xmlns:a16="http://schemas.microsoft.com/office/drawing/2014/main" xmlns="" id="{200CB7D0-0851-45AD-932F-0A0BD59CCB0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" y="466726"/>
            <a:ext cx="6848474" cy="6391274"/>
          </a:xfrm>
          <a:custGeom>
            <a:avLst/>
            <a:gdLst>
              <a:gd name="connsiteX0" fmla="*/ 0 w 6848474"/>
              <a:gd name="connsiteY0" fmla="*/ 0 h 6391274"/>
              <a:gd name="connsiteX1" fmla="*/ 6848474 w 6848474"/>
              <a:gd name="connsiteY1" fmla="*/ 0 h 6391274"/>
              <a:gd name="connsiteX2" fmla="*/ 6848474 w 6848474"/>
              <a:gd name="connsiteY2" fmla="*/ 1685925 h 6391274"/>
              <a:gd name="connsiteX3" fmla="*/ 6029325 w 6848474"/>
              <a:gd name="connsiteY3" fmla="*/ 1685925 h 6391274"/>
              <a:gd name="connsiteX4" fmla="*/ 6029325 w 6848474"/>
              <a:gd name="connsiteY4" fmla="*/ 4595813 h 6391274"/>
              <a:gd name="connsiteX5" fmla="*/ 6848474 w 6848474"/>
              <a:gd name="connsiteY5" fmla="*/ 4595813 h 6391274"/>
              <a:gd name="connsiteX6" fmla="*/ 6848474 w 6848474"/>
              <a:gd name="connsiteY6" fmla="*/ 6391274 h 6391274"/>
              <a:gd name="connsiteX7" fmla="*/ 0 w 6848474"/>
              <a:gd name="connsiteY7" fmla="*/ 6391274 h 6391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48474" h="6391274">
                <a:moveTo>
                  <a:pt x="0" y="0"/>
                </a:moveTo>
                <a:lnTo>
                  <a:pt x="6848474" y="0"/>
                </a:lnTo>
                <a:lnTo>
                  <a:pt x="6848474" y="1685925"/>
                </a:lnTo>
                <a:lnTo>
                  <a:pt x="6029325" y="1685925"/>
                </a:lnTo>
                <a:lnTo>
                  <a:pt x="6029325" y="4595813"/>
                </a:lnTo>
                <a:lnTo>
                  <a:pt x="6848474" y="4595813"/>
                </a:lnTo>
                <a:lnTo>
                  <a:pt x="6848474" y="6391274"/>
                </a:lnTo>
                <a:lnTo>
                  <a:pt x="0" y="6391274"/>
                </a:lnTo>
                <a:close/>
              </a:path>
            </a:pathLst>
          </a:custGeom>
        </p:spPr>
        <p:txBody>
          <a:bodyPr wrap="square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ru-RU" noProof="0"/>
              <a:t>Щелкните, чтобы добавить фотографию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E0C0B0C-9F99-4C31-993B-EB072ABAD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rtl="0"/>
            <a:r>
              <a:rPr lang="ru-RU" noProof="0"/>
              <a:t>03.08.20ГГ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632CDF4-F0E3-4D07-89C6-5ABCCDDD8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rtl="0"/>
            <a:r>
              <a:rPr lang="ru-RU" noProof="0"/>
              <a:t>НАБОР СЛАЙДОВ ДЛЯ ПРЕЗЕНТАЦИИ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45BDA5F-715E-4514-9476-437B3EB01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>
            <a:lvl1pPr>
              <a:defRPr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BF860B6F-2FE3-4DE6-9496-980E987E7466}" type="slidenum">
              <a:rPr lang="ru-RU" noProof="0" smtClean="0"/>
              <a:pPr/>
              <a:t>‹#›</a:t>
            </a:fld>
            <a:endParaRPr lang="ru-RU" noProof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xmlns="" id="{A9D38E0F-D52F-4777-9D68-D30CB3B8C8E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524625" y="2624137"/>
            <a:ext cx="5172075" cy="2033588"/>
          </a:xfrm>
        </p:spPr>
        <p:txBody>
          <a:bodyPr rtlCol="0">
            <a:noAutofit/>
          </a:bodyPr>
          <a:lstStyle>
            <a:lvl1pPr marL="0" indent="0">
              <a:lnSpc>
                <a:spcPct val="125000"/>
              </a:lnSpc>
              <a:spcBef>
                <a:spcPts val="0"/>
              </a:spcBef>
              <a:buNone/>
              <a:defRPr sz="1600" spc="100" baseline="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xmlns="" id="{1E083E92-8775-41F5-A992-0786A408138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92272" y="671808"/>
            <a:ext cx="3661528" cy="639192"/>
          </a:xfrm>
        </p:spPr>
        <p:txBody>
          <a:bodyPr rtlCol="0"/>
          <a:lstStyle>
            <a:lvl1pPr algn="ctr">
              <a:defRPr/>
            </a:lvl1pPr>
          </a:lstStyle>
          <a:p>
            <a:pPr rtl="0"/>
            <a:r>
              <a:rPr lang="ru-RU" noProof="0"/>
              <a:t>Заголовок слайда</a:t>
            </a:r>
          </a:p>
        </p:txBody>
      </p:sp>
    </p:spTree>
    <p:extLst>
      <p:ext uri="{BB962C8B-B14F-4D97-AF65-F5344CB8AC3E}">
        <p14:creationId xmlns="" xmlns:p14="http://schemas.microsoft.com/office/powerpoint/2010/main" val="32762927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вод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0502A0C2-BC21-4E10-B50C-353B8CBD72F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514985" y="1057275"/>
            <a:ext cx="6015990" cy="345757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9" name="Рисунок 8">
            <a:extLst>
              <a:ext uri="{FF2B5EF4-FFF2-40B4-BE49-F238E27FC236}">
                <a16:creationId xmlns:a16="http://schemas.microsoft.com/office/drawing/2014/main" xmlns="" id="{7B548780-9B3B-47BB-AA7B-928FA50A6A0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1057275"/>
            <a:ext cx="12191999" cy="5295900"/>
          </a:xfrm>
          <a:custGeom>
            <a:avLst/>
            <a:gdLst>
              <a:gd name="connsiteX0" fmla="*/ 0 w 12191999"/>
              <a:gd name="connsiteY0" fmla="*/ 0 h 5295900"/>
              <a:gd name="connsiteX1" fmla="*/ 514985 w 12191999"/>
              <a:gd name="connsiteY1" fmla="*/ 0 h 5295900"/>
              <a:gd name="connsiteX2" fmla="*/ 514985 w 12191999"/>
              <a:gd name="connsiteY2" fmla="*/ 3457576 h 5295900"/>
              <a:gd name="connsiteX3" fmla="*/ 6530975 w 12191999"/>
              <a:gd name="connsiteY3" fmla="*/ 3457576 h 5295900"/>
              <a:gd name="connsiteX4" fmla="*/ 6530975 w 12191999"/>
              <a:gd name="connsiteY4" fmla="*/ 0 h 5295900"/>
              <a:gd name="connsiteX5" fmla="*/ 12191999 w 12191999"/>
              <a:gd name="connsiteY5" fmla="*/ 0 h 5295900"/>
              <a:gd name="connsiteX6" fmla="*/ 12191999 w 12191999"/>
              <a:gd name="connsiteY6" fmla="*/ 5295900 h 5295900"/>
              <a:gd name="connsiteX7" fmla="*/ 0 w 12191999"/>
              <a:gd name="connsiteY7" fmla="*/ 5295900 h 5295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1999" h="5295900">
                <a:moveTo>
                  <a:pt x="0" y="0"/>
                </a:moveTo>
                <a:lnTo>
                  <a:pt x="514985" y="0"/>
                </a:lnTo>
                <a:lnTo>
                  <a:pt x="514985" y="3457576"/>
                </a:lnTo>
                <a:lnTo>
                  <a:pt x="6530975" y="3457576"/>
                </a:lnTo>
                <a:lnTo>
                  <a:pt x="6530975" y="0"/>
                </a:lnTo>
                <a:lnTo>
                  <a:pt x="12191999" y="0"/>
                </a:lnTo>
                <a:lnTo>
                  <a:pt x="12191999" y="5295900"/>
                </a:lnTo>
                <a:lnTo>
                  <a:pt x="0" y="5295900"/>
                </a:lnTo>
                <a:close/>
              </a:path>
            </a:pathLst>
          </a:custGeom>
        </p:spPr>
        <p:txBody>
          <a:bodyPr wrap="square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ru-RU" noProof="0"/>
              <a:t>Щелкните, чтобы добавить фотографию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AB2958E2-130A-401C-B53D-DCC769627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ru-RU" noProof="0"/>
              <a:t>03.08.20ГГ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E7178FE4-D7D1-40CE-9190-C68702FED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ru-RU" noProof="0"/>
              <a:t>НАБОР СЛАЙДОВ ДЛЯ ПРЕЗЕНТАЦИИ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F4AC4996-95A4-4EC0-BF6E-7C2FACB7C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BF860B6F-2FE3-4DE6-9496-980E987E7466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7" name="Текст 10">
            <a:extLst>
              <a:ext uri="{FF2B5EF4-FFF2-40B4-BE49-F238E27FC236}">
                <a16:creationId xmlns:a16="http://schemas.microsoft.com/office/drawing/2014/main" xmlns="" id="{6332CD16-89CC-43FA-B7BF-06786B46484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26354" y="1547271"/>
            <a:ext cx="5172932" cy="2581276"/>
          </a:xfrm>
          <a:prstGeom prst="rect">
            <a:avLst/>
          </a:prstGeom>
        </p:spPr>
        <p:txBody>
          <a:bodyPr rtlCol="0" anchor="t">
            <a:noAutofit/>
          </a:bodyPr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accent1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xmlns="" id="{127734DB-D9FF-4945-91EF-DB146D8348E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82250" y="762308"/>
            <a:ext cx="5783657" cy="665965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r>
              <a:rPr lang="ru-RU" noProof="0"/>
              <a:t>Заголовок слайда</a:t>
            </a:r>
          </a:p>
        </p:txBody>
      </p:sp>
    </p:spTree>
    <p:extLst>
      <p:ext uri="{BB962C8B-B14F-4D97-AF65-F5344CB8AC3E}">
        <p14:creationId xmlns="" xmlns:p14="http://schemas.microsoft.com/office/powerpoint/2010/main" val="17969904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пасиб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32FB6A2A-F24A-4E64-A207-404C8CC7669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8610600" y="2132410"/>
            <a:ext cx="3581400" cy="23169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129E19EA-E986-4004-8C5B-712009E78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ru-RU" noProof="0"/>
              <a:t>03.08.20ГГ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13512B16-8A8E-4099-ACE3-946220C63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rtl="0"/>
            <a:r>
              <a:rPr lang="ru-RU" noProof="0"/>
              <a:t>НАБОР СЛАЙДОВ ДЛЯ ПРЕЗЕНТАЦИИ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77D8AF2A-C932-41B3-957E-9888020CD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BF860B6F-2FE3-4DE6-9496-980E987E7466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9" name="Рисунок 8">
            <a:extLst>
              <a:ext uri="{FF2B5EF4-FFF2-40B4-BE49-F238E27FC236}">
                <a16:creationId xmlns:a16="http://schemas.microsoft.com/office/drawing/2014/main" xmlns="" id="{47D0C286-3FF6-4839-AE38-6F404BF0560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 flipH="1">
            <a:off x="1809750" y="466725"/>
            <a:ext cx="7834312" cy="5924550"/>
          </a:xfrm>
          <a:custGeom>
            <a:avLst/>
            <a:gdLst>
              <a:gd name="connsiteX0" fmla="*/ 7834312 w 7834312"/>
              <a:gd name="connsiteY0" fmla="*/ 0 h 5924550"/>
              <a:gd name="connsiteX1" fmla="*/ 0 w 7834312"/>
              <a:gd name="connsiteY1" fmla="*/ 0 h 5924550"/>
              <a:gd name="connsiteX2" fmla="*/ 0 w 7834312"/>
              <a:gd name="connsiteY2" fmla="*/ 1665685 h 5924550"/>
              <a:gd name="connsiteX3" fmla="*/ 1033462 w 7834312"/>
              <a:gd name="connsiteY3" fmla="*/ 1665685 h 5924550"/>
              <a:gd name="connsiteX4" fmla="*/ 1033462 w 7834312"/>
              <a:gd name="connsiteY4" fmla="*/ 3982640 h 5924550"/>
              <a:gd name="connsiteX5" fmla="*/ 0 w 7834312"/>
              <a:gd name="connsiteY5" fmla="*/ 3982640 h 5924550"/>
              <a:gd name="connsiteX6" fmla="*/ 0 w 7834312"/>
              <a:gd name="connsiteY6" fmla="*/ 5924550 h 5924550"/>
              <a:gd name="connsiteX7" fmla="*/ 7834312 w 7834312"/>
              <a:gd name="connsiteY7" fmla="*/ 5924550 h 592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34312" h="5924550">
                <a:moveTo>
                  <a:pt x="7834312" y="0"/>
                </a:moveTo>
                <a:lnTo>
                  <a:pt x="0" y="0"/>
                </a:lnTo>
                <a:lnTo>
                  <a:pt x="0" y="1665685"/>
                </a:lnTo>
                <a:lnTo>
                  <a:pt x="1033462" y="1665685"/>
                </a:lnTo>
                <a:lnTo>
                  <a:pt x="1033462" y="3982640"/>
                </a:lnTo>
                <a:lnTo>
                  <a:pt x="0" y="3982640"/>
                </a:lnTo>
                <a:lnTo>
                  <a:pt x="0" y="5924550"/>
                </a:lnTo>
                <a:lnTo>
                  <a:pt x="7834312" y="5924550"/>
                </a:lnTo>
                <a:close/>
              </a:path>
            </a:pathLst>
          </a:custGeom>
        </p:spPr>
        <p:txBody>
          <a:bodyPr wrap="square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ru-RU" noProof="0"/>
              <a:t>Щелкните, чтобы добавить фотографию</a:t>
            </a:r>
          </a:p>
        </p:txBody>
      </p:sp>
      <p:sp>
        <p:nvSpPr>
          <p:cNvPr id="17" name="Текст 10">
            <a:extLst>
              <a:ext uri="{FF2B5EF4-FFF2-40B4-BE49-F238E27FC236}">
                <a16:creationId xmlns:a16="http://schemas.microsoft.com/office/drawing/2014/main" xmlns="" id="{88038514-112A-4AE2-BA52-286C38492F8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210675" y="2579352"/>
            <a:ext cx="2381250" cy="1423068"/>
          </a:xfrm>
          <a:prstGeom prst="rect">
            <a:avLst/>
          </a:prstGeom>
        </p:spPr>
        <p:txBody>
          <a:bodyPr rtlCol="0" anchor="t">
            <a:noAutofit/>
          </a:bodyPr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accent6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xmlns="" id="{9C27393D-ACFC-4AC9-93A3-FE24F0D12E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16200000">
            <a:off x="-1129259" y="3009387"/>
            <a:ext cx="4138612" cy="562995"/>
          </a:xfrm>
        </p:spPr>
        <p:txBody>
          <a:bodyPr rtlCol="0"/>
          <a:lstStyle>
            <a:lvl1pPr algn="ctr">
              <a:defRPr/>
            </a:lvl1pPr>
          </a:lstStyle>
          <a:p>
            <a:pPr rtl="0"/>
            <a:r>
              <a:rPr lang="ru-RU" noProof="0"/>
              <a:t>Заголовок слайда</a:t>
            </a:r>
          </a:p>
        </p:txBody>
      </p:sp>
    </p:spTree>
    <p:extLst>
      <p:ext uri="{BB962C8B-B14F-4D97-AF65-F5344CB8AC3E}">
        <p14:creationId xmlns="" xmlns:p14="http://schemas.microsoft.com/office/powerpoint/2010/main" val="1016349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робле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85760CB-267C-4B96-8D93-EA7752305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ru-RU" noProof="0"/>
              <a:t>03.08.20ГГ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D5F8915-ABFD-4CAE-AC61-1E1B2B1C6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ru-RU" noProof="0"/>
              <a:t>НАБОР СЛАЙДОВ ДЛЯ ПРЕЗЕНТАЦИИ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7F7218A-692D-4EB0-817E-60AFD432F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BF860B6F-2FE3-4DE6-9496-980E987E7466}" type="slidenum">
              <a:rPr lang="ru-RU" noProof="0" smtClean="0"/>
              <a:pPr/>
              <a:t>‹#›</a:t>
            </a:fld>
            <a:endParaRPr lang="ru-RU" noProof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Текст 10">
            <a:extLst>
              <a:ext uri="{FF2B5EF4-FFF2-40B4-BE49-F238E27FC236}">
                <a16:creationId xmlns:a16="http://schemas.microsoft.com/office/drawing/2014/main" xmlns="" id="{D5A4AB60-E1AB-4239-BFC7-C10A235B18E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2700899"/>
            <a:ext cx="3281555" cy="1472693"/>
          </a:xfrm>
          <a:prstGeom prst="rect">
            <a:avLst/>
          </a:prstGeom>
        </p:spPr>
        <p:txBody>
          <a:bodyPr rtlCol="0" anchor="t">
            <a:noAutofit/>
          </a:bodyPr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10" name="Текст 10">
            <a:extLst>
              <a:ext uri="{FF2B5EF4-FFF2-40B4-BE49-F238E27FC236}">
                <a16:creationId xmlns:a16="http://schemas.microsoft.com/office/drawing/2014/main" xmlns="" id="{53300DCB-9114-4ADF-8664-EFDD2C7A6E6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38200" y="2321396"/>
            <a:ext cx="3281555" cy="426393"/>
          </a:xfrm>
          <a:prstGeom prst="rect">
            <a:avLst/>
          </a:prstGeom>
        </p:spPr>
        <p:txBody>
          <a:bodyPr rtlCol="0" anchor="b">
            <a:noAutofit/>
          </a:bodyPr>
          <a:lstStyle>
            <a:lvl1pPr marL="0" indent="0" algn="l">
              <a:buNone/>
              <a:defRPr sz="1600" b="1" cap="all" spc="100" baseline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rtl="0"/>
            <a:r>
              <a:rPr lang="ru-RU" noProof="0"/>
              <a:t>Подзаголовок слайда</a:t>
            </a:r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xmlns="" id="{6B69E913-93AE-4878-BA45-C2A83F5ACE3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38200" y="4683183"/>
            <a:ext cx="3281555" cy="1067648"/>
          </a:xfrm>
          <a:prstGeom prst="rect">
            <a:avLst/>
          </a:prstGeom>
        </p:spPr>
        <p:txBody>
          <a:bodyPr rtlCol="0" anchor="t">
            <a:noAutofit/>
          </a:bodyPr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12" name="Текст 10">
            <a:extLst>
              <a:ext uri="{FF2B5EF4-FFF2-40B4-BE49-F238E27FC236}">
                <a16:creationId xmlns:a16="http://schemas.microsoft.com/office/drawing/2014/main" xmlns="" id="{EF306DC8-5642-4A13-B67A-9BF5A74DB8B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38200" y="4303679"/>
            <a:ext cx="3281555" cy="426393"/>
          </a:xfrm>
          <a:prstGeom prst="rect">
            <a:avLst/>
          </a:prstGeom>
        </p:spPr>
        <p:txBody>
          <a:bodyPr rtlCol="0" anchor="b">
            <a:noAutofit/>
          </a:bodyPr>
          <a:lstStyle>
            <a:lvl1pPr marL="0" indent="0" algn="l">
              <a:buNone/>
              <a:defRPr sz="1600" b="1" cap="all" spc="100" baseline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rtl="0"/>
            <a:r>
              <a:rPr lang="ru-RU" noProof="0"/>
              <a:t>Подзаголовок слайда</a:t>
            </a:r>
          </a:p>
        </p:txBody>
      </p:sp>
      <p:sp>
        <p:nvSpPr>
          <p:cNvPr id="13" name="Текст 10">
            <a:extLst>
              <a:ext uri="{FF2B5EF4-FFF2-40B4-BE49-F238E27FC236}">
                <a16:creationId xmlns:a16="http://schemas.microsoft.com/office/drawing/2014/main" xmlns="" id="{CC0CA179-9852-4BA8-8E7D-8C5F43775EA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465159" y="2715236"/>
            <a:ext cx="3281555" cy="1472693"/>
          </a:xfrm>
          <a:prstGeom prst="rect">
            <a:avLst/>
          </a:prstGeom>
        </p:spPr>
        <p:txBody>
          <a:bodyPr rtlCol="0" anchor="t">
            <a:noAutofit/>
          </a:bodyPr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14" name="Текст 10">
            <a:extLst>
              <a:ext uri="{FF2B5EF4-FFF2-40B4-BE49-F238E27FC236}">
                <a16:creationId xmlns:a16="http://schemas.microsoft.com/office/drawing/2014/main" xmlns="" id="{651735A5-9931-4467-9BBD-D622219F38F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465159" y="2335733"/>
            <a:ext cx="3281555" cy="426393"/>
          </a:xfrm>
          <a:prstGeom prst="rect">
            <a:avLst/>
          </a:prstGeom>
        </p:spPr>
        <p:txBody>
          <a:bodyPr rtlCol="0" anchor="b">
            <a:noAutofit/>
          </a:bodyPr>
          <a:lstStyle>
            <a:lvl1pPr marL="0" indent="0" algn="l">
              <a:buNone/>
              <a:defRPr sz="1600" b="1" cap="all" spc="100" baseline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rtl="0"/>
            <a:r>
              <a:rPr lang="ru-RU" noProof="0"/>
              <a:t>Подзаголовок слайда</a:t>
            </a:r>
          </a:p>
        </p:txBody>
      </p:sp>
      <p:sp>
        <p:nvSpPr>
          <p:cNvPr id="15" name="Текст 10">
            <a:extLst>
              <a:ext uri="{FF2B5EF4-FFF2-40B4-BE49-F238E27FC236}">
                <a16:creationId xmlns:a16="http://schemas.microsoft.com/office/drawing/2014/main" xmlns="" id="{75467CBB-A84A-4371-9C2F-3BD7181223E8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465159" y="4697520"/>
            <a:ext cx="3281555" cy="1067648"/>
          </a:xfrm>
          <a:prstGeom prst="rect">
            <a:avLst/>
          </a:prstGeom>
        </p:spPr>
        <p:txBody>
          <a:bodyPr rtlCol="0" anchor="t">
            <a:noAutofit/>
          </a:bodyPr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16" name="Текст 10">
            <a:extLst>
              <a:ext uri="{FF2B5EF4-FFF2-40B4-BE49-F238E27FC236}">
                <a16:creationId xmlns:a16="http://schemas.microsoft.com/office/drawing/2014/main" xmlns="" id="{5E96B9F0-428C-454F-A050-D0D8E8714281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465159" y="4318016"/>
            <a:ext cx="3281555" cy="426393"/>
          </a:xfrm>
          <a:prstGeom prst="rect">
            <a:avLst/>
          </a:prstGeom>
        </p:spPr>
        <p:txBody>
          <a:bodyPr rtlCol="0" anchor="b">
            <a:noAutofit/>
          </a:bodyPr>
          <a:lstStyle>
            <a:lvl1pPr marL="0" indent="0" algn="l">
              <a:buNone/>
              <a:defRPr sz="1600" b="1" cap="all" spc="100" baseline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rtl="0"/>
            <a:r>
              <a:rPr lang="ru-RU" noProof="0"/>
              <a:t>Подзаголовок слайда</a:t>
            </a:r>
          </a:p>
        </p:txBody>
      </p:sp>
      <p:sp>
        <p:nvSpPr>
          <p:cNvPr id="17" name="Текст 10">
            <a:extLst>
              <a:ext uri="{FF2B5EF4-FFF2-40B4-BE49-F238E27FC236}">
                <a16:creationId xmlns:a16="http://schemas.microsoft.com/office/drawing/2014/main" xmlns="" id="{DBEB11F1-0872-4500-8CBB-63D9F6BBAF00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089832" y="2715236"/>
            <a:ext cx="3281555" cy="1472693"/>
          </a:xfrm>
          <a:prstGeom prst="rect">
            <a:avLst/>
          </a:prstGeom>
        </p:spPr>
        <p:txBody>
          <a:bodyPr rtlCol="0" anchor="t">
            <a:noAutofit/>
          </a:bodyPr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18" name="Текст 10">
            <a:extLst>
              <a:ext uri="{FF2B5EF4-FFF2-40B4-BE49-F238E27FC236}">
                <a16:creationId xmlns:a16="http://schemas.microsoft.com/office/drawing/2014/main" xmlns="" id="{1D1E8BAA-941F-4D25-92A6-7E9A2C3664CD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089832" y="2335733"/>
            <a:ext cx="3281555" cy="426393"/>
          </a:xfrm>
          <a:prstGeom prst="rect">
            <a:avLst/>
          </a:prstGeom>
        </p:spPr>
        <p:txBody>
          <a:bodyPr rtlCol="0" anchor="b">
            <a:noAutofit/>
          </a:bodyPr>
          <a:lstStyle>
            <a:lvl1pPr marL="0" indent="0" algn="l">
              <a:buNone/>
              <a:defRPr sz="1600" b="1" cap="all" spc="100" baseline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rtl="0"/>
            <a:r>
              <a:rPr lang="ru-RU" noProof="0"/>
              <a:t>Подзаголовок слайда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xmlns="" id="{9A7E5E59-1A85-4D6C-9DFC-E288DD5ABE98}"/>
              </a:ext>
            </a:extLst>
          </p:cNvPr>
          <p:cNvSpPr/>
          <p:nvPr userDrawn="1"/>
        </p:nvSpPr>
        <p:spPr>
          <a:xfrm rot="5400000">
            <a:off x="9766385" y="-1006534"/>
            <a:ext cx="972645" cy="392429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67B2D7D-08A6-4C69-B43C-2288E5BBDA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91574" y="658420"/>
            <a:ext cx="6408851" cy="665965"/>
          </a:xfrm>
        </p:spPr>
        <p:txBody>
          <a:bodyPr rtlCol="0"/>
          <a:lstStyle>
            <a:lvl1pPr algn="r">
              <a:defRPr/>
            </a:lvl1pPr>
          </a:lstStyle>
          <a:p>
            <a:pPr rtl="0"/>
            <a:r>
              <a:rPr lang="ru-RU" noProof="0"/>
              <a:t>Заголовок слайда</a:t>
            </a:r>
          </a:p>
        </p:txBody>
      </p:sp>
    </p:spTree>
    <p:extLst>
      <p:ext uri="{BB962C8B-B14F-4D97-AF65-F5344CB8AC3E}">
        <p14:creationId xmlns="" xmlns:p14="http://schemas.microsoft.com/office/powerpoint/2010/main" val="2569177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еш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DCFDE121-67A1-407B-A6E2-D5B255A4F712}"/>
              </a:ext>
            </a:extLst>
          </p:cNvPr>
          <p:cNvSpPr/>
          <p:nvPr userDrawn="1"/>
        </p:nvSpPr>
        <p:spPr>
          <a:xfrm>
            <a:off x="1282168" y="0"/>
            <a:ext cx="1855263" cy="445995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5C2B05-C32D-4F66-8BDA-0F4824844CE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16200000">
            <a:off x="575672" y="4121035"/>
            <a:ext cx="3337712" cy="639195"/>
          </a:xfrm>
        </p:spPr>
        <p:txBody>
          <a:bodyPr rtlCol="0"/>
          <a:lstStyle>
            <a:lvl1pPr algn="r">
              <a:defRPr/>
            </a:lvl1pPr>
          </a:lstStyle>
          <a:p>
            <a:pPr rtl="0"/>
            <a:r>
              <a:rPr lang="ru-RU" noProof="0"/>
              <a:t>Заголовок слайда</a:t>
            </a:r>
          </a:p>
        </p:txBody>
      </p:sp>
      <p:sp>
        <p:nvSpPr>
          <p:cNvPr id="4" name="Рисунок 3">
            <a:extLst>
              <a:ext uri="{FF2B5EF4-FFF2-40B4-BE49-F238E27FC236}">
                <a16:creationId xmlns:a16="http://schemas.microsoft.com/office/drawing/2014/main" xmlns="" id="{67AE0851-B0C9-475B-8AD9-7C6A141FDDE0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4414645" y="758825"/>
            <a:ext cx="599148" cy="600075"/>
          </a:xfrm>
        </p:spPr>
        <p:txBody>
          <a:bodyPr rtlCol="0" anchor="ctr"/>
          <a:lstStyle>
            <a:lvl1pPr marL="0" indent="0" algn="ctr">
              <a:buNone/>
              <a:defRPr sz="1000"/>
            </a:lvl1pPr>
          </a:lstStyle>
          <a:p>
            <a:pPr rtl="0"/>
            <a:endParaRPr lang="ru-RU" noProof="0"/>
          </a:p>
        </p:txBody>
      </p:sp>
      <p:sp>
        <p:nvSpPr>
          <p:cNvPr id="12" name="Текст 10">
            <a:extLst>
              <a:ext uri="{FF2B5EF4-FFF2-40B4-BE49-F238E27FC236}">
                <a16:creationId xmlns:a16="http://schemas.microsoft.com/office/drawing/2014/main" xmlns="" id="{32254E01-FD47-43F3-A74C-720A0EA4C24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14645" y="1388209"/>
            <a:ext cx="3281555" cy="426393"/>
          </a:xfrm>
          <a:prstGeom prst="rect">
            <a:avLst/>
          </a:prstGeom>
        </p:spPr>
        <p:txBody>
          <a:bodyPr rtlCol="0" anchor="b">
            <a:noAutofit/>
          </a:bodyPr>
          <a:lstStyle>
            <a:lvl1pPr marL="0" indent="0" algn="l">
              <a:buNone/>
              <a:defRPr sz="1600" b="1" cap="all" spc="100" baseline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rtl="0"/>
            <a:r>
              <a:rPr lang="ru-RU" noProof="0"/>
              <a:t>Подзаголовок слайда</a:t>
            </a:r>
          </a:p>
        </p:txBody>
      </p:sp>
      <p:sp>
        <p:nvSpPr>
          <p:cNvPr id="8" name="Текст 10">
            <a:extLst>
              <a:ext uri="{FF2B5EF4-FFF2-40B4-BE49-F238E27FC236}">
                <a16:creationId xmlns:a16="http://schemas.microsoft.com/office/drawing/2014/main" xmlns="" id="{9B911B77-02F4-42D2-8639-A3F7EAFB71E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14645" y="1767713"/>
            <a:ext cx="3281555" cy="1125740"/>
          </a:xfrm>
          <a:prstGeom prst="rect">
            <a:avLst/>
          </a:prstGeom>
        </p:spPr>
        <p:txBody>
          <a:bodyPr rtlCol="0" anchor="t">
            <a:noAutofit/>
          </a:bodyPr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22" name="Рисунок 3">
            <a:extLst>
              <a:ext uri="{FF2B5EF4-FFF2-40B4-BE49-F238E27FC236}">
                <a16:creationId xmlns:a16="http://schemas.microsoft.com/office/drawing/2014/main" xmlns="" id="{0FBF118A-5599-4A55-9939-8075D74851A3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414645" y="3251858"/>
            <a:ext cx="599148" cy="600075"/>
          </a:xfrm>
        </p:spPr>
        <p:txBody>
          <a:bodyPr rtlCol="0" anchor="ctr"/>
          <a:lstStyle>
            <a:lvl1pPr marL="0" indent="0" algn="ctr">
              <a:buNone/>
              <a:defRPr sz="1000"/>
            </a:lvl1pPr>
          </a:lstStyle>
          <a:p>
            <a:pPr rtl="0"/>
            <a:endParaRPr lang="ru-RU" noProof="0"/>
          </a:p>
        </p:txBody>
      </p:sp>
      <p:sp>
        <p:nvSpPr>
          <p:cNvPr id="14" name="Текст 10">
            <a:extLst>
              <a:ext uri="{FF2B5EF4-FFF2-40B4-BE49-F238E27FC236}">
                <a16:creationId xmlns:a16="http://schemas.microsoft.com/office/drawing/2014/main" xmlns="" id="{066BB17E-99F0-43A3-99AA-F928695311F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414645" y="3866925"/>
            <a:ext cx="3281555" cy="428891"/>
          </a:xfrm>
          <a:prstGeom prst="rect">
            <a:avLst/>
          </a:prstGeom>
        </p:spPr>
        <p:txBody>
          <a:bodyPr rtlCol="0" anchor="b">
            <a:noAutofit/>
          </a:bodyPr>
          <a:lstStyle>
            <a:lvl1pPr marL="0" indent="0" algn="l">
              <a:buNone/>
              <a:defRPr sz="1600" b="1" cap="all" spc="100" baseline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rtl="0"/>
            <a:r>
              <a:rPr lang="ru-RU" noProof="0" dirty="0"/>
              <a:t>Подзаголовок слайда</a:t>
            </a:r>
          </a:p>
        </p:txBody>
      </p:sp>
      <p:sp>
        <p:nvSpPr>
          <p:cNvPr id="10" name="Текст 10">
            <a:extLst>
              <a:ext uri="{FF2B5EF4-FFF2-40B4-BE49-F238E27FC236}">
                <a16:creationId xmlns:a16="http://schemas.microsoft.com/office/drawing/2014/main" xmlns="" id="{934F74CA-3E2F-4F3A-BE25-F8D9572179A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14645" y="4248925"/>
            <a:ext cx="3281555" cy="1429216"/>
          </a:xfrm>
          <a:prstGeom prst="rect">
            <a:avLst/>
          </a:prstGeom>
        </p:spPr>
        <p:txBody>
          <a:bodyPr rtlCol="0" anchor="t">
            <a:noAutofit/>
          </a:bodyPr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27" name="Рисунок 3">
            <a:extLst>
              <a:ext uri="{FF2B5EF4-FFF2-40B4-BE49-F238E27FC236}">
                <a16:creationId xmlns:a16="http://schemas.microsoft.com/office/drawing/2014/main" xmlns="" id="{B5A383D6-9A09-46E4-8DD5-684C3B04E152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8077157" y="773142"/>
            <a:ext cx="599148" cy="600075"/>
          </a:xfrm>
        </p:spPr>
        <p:txBody>
          <a:bodyPr rtlCol="0" anchor="ctr"/>
          <a:lstStyle>
            <a:lvl1pPr marL="0" indent="0" algn="ctr">
              <a:buNone/>
              <a:defRPr sz="1000"/>
            </a:lvl1pPr>
          </a:lstStyle>
          <a:p>
            <a:pPr rtl="0"/>
            <a:endParaRPr lang="ru-RU" noProof="0"/>
          </a:p>
        </p:txBody>
      </p:sp>
      <p:sp>
        <p:nvSpPr>
          <p:cNvPr id="13" name="Текст 10">
            <a:extLst>
              <a:ext uri="{FF2B5EF4-FFF2-40B4-BE49-F238E27FC236}">
                <a16:creationId xmlns:a16="http://schemas.microsoft.com/office/drawing/2014/main" xmlns="" id="{76D712C8-D0F1-407A-AAC4-D86C1FDDCDC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072244" y="1388209"/>
            <a:ext cx="3281556" cy="426393"/>
          </a:xfrm>
          <a:prstGeom prst="rect">
            <a:avLst/>
          </a:prstGeom>
        </p:spPr>
        <p:txBody>
          <a:bodyPr rtlCol="0" anchor="b">
            <a:noAutofit/>
          </a:bodyPr>
          <a:lstStyle>
            <a:lvl1pPr marL="0" indent="0" algn="l">
              <a:buNone/>
              <a:defRPr sz="1600" b="1" cap="all" spc="100" baseline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rtl="0"/>
            <a:r>
              <a:rPr lang="ru-RU" noProof="0"/>
              <a:t>Подзаголовок слайда</a:t>
            </a:r>
          </a:p>
        </p:txBody>
      </p:sp>
      <p:sp>
        <p:nvSpPr>
          <p:cNvPr id="9" name="Текст 10">
            <a:extLst>
              <a:ext uri="{FF2B5EF4-FFF2-40B4-BE49-F238E27FC236}">
                <a16:creationId xmlns:a16="http://schemas.microsoft.com/office/drawing/2014/main" xmlns="" id="{41C731A4-58E7-4726-BFC7-23260BCD624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072244" y="1767713"/>
            <a:ext cx="3281556" cy="1125740"/>
          </a:xfrm>
          <a:prstGeom prst="rect">
            <a:avLst/>
          </a:prstGeom>
        </p:spPr>
        <p:txBody>
          <a:bodyPr rtlCol="0" anchor="t">
            <a:noAutofit/>
          </a:bodyPr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26" name="Рисунок 3">
            <a:extLst>
              <a:ext uri="{FF2B5EF4-FFF2-40B4-BE49-F238E27FC236}">
                <a16:creationId xmlns:a16="http://schemas.microsoft.com/office/drawing/2014/main" xmlns="" id="{533CF28F-2EF0-4DE6-AD35-043AAA87EEC1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8072244" y="3237794"/>
            <a:ext cx="599148" cy="600075"/>
          </a:xfrm>
        </p:spPr>
        <p:txBody>
          <a:bodyPr rtlCol="0" anchor="ctr"/>
          <a:lstStyle>
            <a:lvl1pPr marL="0" indent="0" algn="ctr">
              <a:buNone/>
              <a:defRPr sz="1000"/>
            </a:lvl1pPr>
          </a:lstStyle>
          <a:p>
            <a:pPr rtl="0"/>
            <a:endParaRPr lang="ru-RU" noProof="0"/>
          </a:p>
        </p:txBody>
      </p:sp>
      <p:sp>
        <p:nvSpPr>
          <p:cNvPr id="15" name="Текст 10">
            <a:extLst>
              <a:ext uri="{FF2B5EF4-FFF2-40B4-BE49-F238E27FC236}">
                <a16:creationId xmlns:a16="http://schemas.microsoft.com/office/drawing/2014/main" xmlns="" id="{098ABB59-CA95-470C-A29D-627B16E69E8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72244" y="3866925"/>
            <a:ext cx="3281556" cy="428891"/>
          </a:xfrm>
          <a:prstGeom prst="rect">
            <a:avLst/>
          </a:prstGeom>
        </p:spPr>
        <p:txBody>
          <a:bodyPr rtlCol="0" anchor="b">
            <a:noAutofit/>
          </a:bodyPr>
          <a:lstStyle>
            <a:lvl1pPr marL="0" indent="0" algn="l">
              <a:buNone/>
              <a:defRPr sz="1600" b="1" cap="all" spc="100" baseline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rtl="0"/>
            <a:r>
              <a:rPr lang="ru-RU" noProof="0"/>
              <a:t>Подзаголовок слайда</a:t>
            </a:r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xmlns="" id="{FB571488-55CE-40DF-84B6-A5166E2BEF9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072244" y="4248925"/>
            <a:ext cx="3281556" cy="1429216"/>
          </a:xfrm>
          <a:prstGeom prst="rect">
            <a:avLst/>
          </a:prstGeom>
        </p:spPr>
        <p:txBody>
          <a:bodyPr rtlCol="0" anchor="t">
            <a:noAutofit/>
          </a:bodyPr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E7D15CF3-8EFD-40BC-B749-25F401BC1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ru-RU" noProof="0"/>
              <a:t>03.08.20ГГ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8A1DB08D-5054-4577-AA1B-BA9D87CF8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ru-RU" noProof="0"/>
              <a:t>НАБОР СЛАЙДОВ ДЛЯ ПРЕЗЕНТАЦИИ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9FEF9931-2A77-46BF-822E-D503CEAF6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BF860B6F-2FE3-4DE6-9496-980E987E7466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="" xmlns:p14="http://schemas.microsoft.com/office/powerpoint/2010/main" val="641616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зор проду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2">
            <a:extLst>
              <a:ext uri="{FF2B5EF4-FFF2-40B4-BE49-F238E27FC236}">
                <a16:creationId xmlns:a16="http://schemas.microsoft.com/office/drawing/2014/main" xmlns="" id="{693F3E0E-712E-4821-A89E-6727BD3825A0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0" y="466725"/>
            <a:ext cx="4858139" cy="5924550"/>
          </a:xfrm>
        </p:spPr>
        <p:txBody>
          <a:bodyPr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ru-RU" noProof="0"/>
              <a:t>Щелкните, чтобы добавить фотографию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394311D2-47FE-44C1-9B1C-179CAA338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rtl="0"/>
            <a:r>
              <a:rPr lang="ru-RU" noProof="0"/>
              <a:t>03.08.20ГГ</a:t>
            </a: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6EDFF648-B296-4801-91A9-A6868BFA7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rtl="0"/>
            <a:r>
              <a:rPr lang="ru-RU" noProof="0"/>
              <a:t>НАБОР СЛАЙДОВ ДЛЯ ПРЕЗЕНТАЦИИ</a:t>
            </a: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7364D7C8-0561-4530-BCD5-AB0BB1977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rtl="0"/>
            <a:fld id="{BF860B6F-2FE3-4DE6-9496-980E987E7466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10" name="Текст 10">
            <a:extLst>
              <a:ext uri="{FF2B5EF4-FFF2-40B4-BE49-F238E27FC236}">
                <a16:creationId xmlns:a16="http://schemas.microsoft.com/office/drawing/2014/main" xmlns="" id="{B50F7E33-83E1-4951-9CEC-14866D6A3C4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98135" y="2759613"/>
            <a:ext cx="2824355" cy="1117566"/>
          </a:xfrm>
          <a:prstGeom prst="rect">
            <a:avLst/>
          </a:prstGeom>
        </p:spPr>
        <p:txBody>
          <a:bodyPr rtlCol="0" anchor="t">
            <a:noAutofit/>
          </a:bodyPr>
          <a:lstStyle>
            <a:lvl1pPr marL="0" indent="0" algn="l">
              <a:lnSpc>
                <a:spcPct val="125000"/>
              </a:lnSpc>
              <a:spcBef>
                <a:spcPts val="100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xmlns="" id="{4F01B4AA-8A2C-488B-A306-BC09BA1C66A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598135" y="2176946"/>
            <a:ext cx="2824355" cy="581530"/>
          </a:xfrm>
          <a:prstGeom prst="rect">
            <a:avLst/>
          </a:prstGeom>
        </p:spPr>
        <p:txBody>
          <a:bodyPr rtlCol="0" anchor="b">
            <a:noAutofit/>
          </a:bodyPr>
          <a:lstStyle>
            <a:lvl1pPr marL="0" indent="0" algn="l">
              <a:buNone/>
              <a:defRPr sz="1600" b="1" cap="all" spc="100" baseline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rtl="0"/>
            <a:r>
              <a:rPr lang="ru-RU" noProof="0"/>
              <a:t>Подзаголовок слайда</a:t>
            </a:r>
          </a:p>
        </p:txBody>
      </p:sp>
      <p:sp>
        <p:nvSpPr>
          <p:cNvPr id="12" name="Текст 10">
            <a:extLst>
              <a:ext uri="{FF2B5EF4-FFF2-40B4-BE49-F238E27FC236}">
                <a16:creationId xmlns:a16="http://schemas.microsoft.com/office/drawing/2014/main" xmlns="" id="{C79840D9-3F3D-4DFB-9592-867BB8CA12E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845966" y="2759613"/>
            <a:ext cx="2595758" cy="1117566"/>
          </a:xfrm>
          <a:prstGeom prst="rect">
            <a:avLst/>
          </a:prstGeom>
        </p:spPr>
        <p:txBody>
          <a:bodyPr rtlCol="0" anchor="t">
            <a:noAutofit/>
          </a:bodyPr>
          <a:lstStyle>
            <a:lvl1pPr marL="0" indent="0" algn="l">
              <a:lnSpc>
                <a:spcPct val="125000"/>
              </a:lnSpc>
              <a:spcBef>
                <a:spcPts val="100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13" name="Текст 10">
            <a:extLst>
              <a:ext uri="{FF2B5EF4-FFF2-40B4-BE49-F238E27FC236}">
                <a16:creationId xmlns:a16="http://schemas.microsoft.com/office/drawing/2014/main" xmlns="" id="{32DFBC7C-0887-40D8-93DA-CBE9F58B1CB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845966" y="2176946"/>
            <a:ext cx="2595758" cy="581530"/>
          </a:xfrm>
          <a:prstGeom prst="rect">
            <a:avLst/>
          </a:prstGeom>
        </p:spPr>
        <p:txBody>
          <a:bodyPr rtlCol="0" anchor="b">
            <a:noAutofit/>
          </a:bodyPr>
          <a:lstStyle>
            <a:lvl1pPr marL="0" indent="0" algn="l">
              <a:buNone/>
              <a:defRPr sz="1600" b="1" cap="all" spc="100" baseline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rtl="0"/>
            <a:r>
              <a:rPr lang="ru-RU" noProof="0"/>
              <a:t>Подзаголовок слайда</a:t>
            </a:r>
          </a:p>
        </p:txBody>
      </p:sp>
      <p:sp>
        <p:nvSpPr>
          <p:cNvPr id="14" name="Текст 10">
            <a:extLst>
              <a:ext uri="{FF2B5EF4-FFF2-40B4-BE49-F238E27FC236}">
                <a16:creationId xmlns:a16="http://schemas.microsoft.com/office/drawing/2014/main" xmlns="" id="{C3C60B52-4450-4317-A5DF-A3E617C12A2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598135" y="4712146"/>
            <a:ext cx="2824355" cy="1117566"/>
          </a:xfrm>
          <a:prstGeom prst="rect">
            <a:avLst/>
          </a:prstGeom>
        </p:spPr>
        <p:txBody>
          <a:bodyPr rtlCol="0" anchor="t">
            <a:noAutofit/>
          </a:bodyPr>
          <a:lstStyle>
            <a:lvl1pPr marL="0" indent="0" algn="l">
              <a:lnSpc>
                <a:spcPct val="125000"/>
              </a:lnSpc>
              <a:spcBef>
                <a:spcPts val="100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15" name="Текст 10">
            <a:extLst>
              <a:ext uri="{FF2B5EF4-FFF2-40B4-BE49-F238E27FC236}">
                <a16:creationId xmlns:a16="http://schemas.microsoft.com/office/drawing/2014/main" xmlns="" id="{75F1DE6B-CBDA-40EB-A055-4FDC09ACC65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598135" y="4129479"/>
            <a:ext cx="2824355" cy="581530"/>
          </a:xfrm>
          <a:prstGeom prst="rect">
            <a:avLst/>
          </a:prstGeom>
        </p:spPr>
        <p:txBody>
          <a:bodyPr rtlCol="0" anchor="b">
            <a:noAutofit/>
          </a:bodyPr>
          <a:lstStyle>
            <a:lvl1pPr marL="0" indent="0" algn="l">
              <a:buNone/>
              <a:defRPr sz="1600" b="1" cap="all" spc="100" baseline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rtl="0"/>
            <a:r>
              <a:rPr lang="ru-RU" noProof="0" dirty="0"/>
              <a:t>Подзаголовок слайда</a:t>
            </a:r>
          </a:p>
        </p:txBody>
      </p:sp>
      <p:sp>
        <p:nvSpPr>
          <p:cNvPr id="16" name="Текст 10">
            <a:extLst>
              <a:ext uri="{FF2B5EF4-FFF2-40B4-BE49-F238E27FC236}">
                <a16:creationId xmlns:a16="http://schemas.microsoft.com/office/drawing/2014/main" xmlns="" id="{A9593E99-8D88-45AD-83AF-7F7F9AB6930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845966" y="4712146"/>
            <a:ext cx="2595758" cy="1117566"/>
          </a:xfrm>
          <a:prstGeom prst="rect">
            <a:avLst/>
          </a:prstGeom>
        </p:spPr>
        <p:txBody>
          <a:bodyPr rtlCol="0" anchor="t">
            <a:noAutofit/>
          </a:bodyPr>
          <a:lstStyle>
            <a:lvl1pPr marL="0" indent="0" algn="l">
              <a:lnSpc>
                <a:spcPct val="125000"/>
              </a:lnSpc>
              <a:spcBef>
                <a:spcPts val="100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17" name="Текст 10">
            <a:extLst>
              <a:ext uri="{FF2B5EF4-FFF2-40B4-BE49-F238E27FC236}">
                <a16:creationId xmlns:a16="http://schemas.microsoft.com/office/drawing/2014/main" xmlns="" id="{D95823CC-CA7F-4F5B-B442-48A39696933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845966" y="4129479"/>
            <a:ext cx="2595758" cy="581530"/>
          </a:xfrm>
          <a:prstGeom prst="rect">
            <a:avLst/>
          </a:prstGeom>
        </p:spPr>
        <p:txBody>
          <a:bodyPr rtlCol="0" anchor="b">
            <a:noAutofit/>
          </a:bodyPr>
          <a:lstStyle>
            <a:lvl1pPr marL="0" indent="0" algn="l">
              <a:buNone/>
              <a:defRPr sz="1600" b="1" cap="all" spc="100" baseline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rtl="0"/>
            <a:r>
              <a:rPr lang="ru-RU" noProof="0"/>
              <a:t>Подзаголовок слайда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8F87501-8949-4796-90C5-50D20B54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6411" y="941112"/>
            <a:ext cx="6074545" cy="639192"/>
          </a:xfrm>
        </p:spPr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</p:spTree>
    <p:extLst>
      <p:ext uri="{BB962C8B-B14F-4D97-AF65-F5344CB8AC3E}">
        <p14:creationId xmlns="" xmlns:p14="http://schemas.microsoft.com/office/powerpoint/2010/main" val="3983367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реимущества проду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E70A3F71-78A0-4742-B701-4A1489F5A7C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3169108"/>
            <a:ext cx="4243755" cy="207712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10" name="Рисунок 9">
            <a:extLst>
              <a:ext uri="{FF2B5EF4-FFF2-40B4-BE49-F238E27FC236}">
                <a16:creationId xmlns:a16="http://schemas.microsoft.com/office/drawing/2014/main" xmlns="" id="{2CB7E97A-4B46-429D-80E3-5A2E689EFAF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000375" y="466724"/>
            <a:ext cx="9191625" cy="6391275"/>
          </a:xfrm>
          <a:custGeom>
            <a:avLst/>
            <a:gdLst>
              <a:gd name="connsiteX0" fmla="*/ 0 w 9191625"/>
              <a:gd name="connsiteY0" fmla="*/ 0 h 6391275"/>
              <a:gd name="connsiteX1" fmla="*/ 9191625 w 9191625"/>
              <a:gd name="connsiteY1" fmla="*/ 0 h 6391275"/>
              <a:gd name="connsiteX2" fmla="*/ 9191625 w 9191625"/>
              <a:gd name="connsiteY2" fmla="*/ 6391275 h 6391275"/>
              <a:gd name="connsiteX3" fmla="*/ 0 w 9191625"/>
              <a:gd name="connsiteY3" fmla="*/ 6391275 h 6391275"/>
              <a:gd name="connsiteX4" fmla="*/ 0 w 9191625"/>
              <a:gd name="connsiteY4" fmla="*/ 4779506 h 6391275"/>
              <a:gd name="connsiteX5" fmla="*/ 1243380 w 9191625"/>
              <a:gd name="connsiteY5" fmla="*/ 4779506 h 6391275"/>
              <a:gd name="connsiteX6" fmla="*/ 1243380 w 9191625"/>
              <a:gd name="connsiteY6" fmla="*/ 2702384 h 6391275"/>
              <a:gd name="connsiteX7" fmla="*/ 0 w 9191625"/>
              <a:gd name="connsiteY7" fmla="*/ 2702384 h 6391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91625" h="6391275">
                <a:moveTo>
                  <a:pt x="0" y="0"/>
                </a:moveTo>
                <a:lnTo>
                  <a:pt x="9191625" y="0"/>
                </a:lnTo>
                <a:lnTo>
                  <a:pt x="9191625" y="6391275"/>
                </a:lnTo>
                <a:lnTo>
                  <a:pt x="0" y="6391275"/>
                </a:lnTo>
                <a:lnTo>
                  <a:pt x="0" y="4779506"/>
                </a:lnTo>
                <a:lnTo>
                  <a:pt x="1243380" y="4779506"/>
                </a:lnTo>
                <a:lnTo>
                  <a:pt x="1243380" y="2702384"/>
                </a:lnTo>
                <a:lnTo>
                  <a:pt x="0" y="2702384"/>
                </a:lnTo>
                <a:close/>
              </a:path>
            </a:pathLst>
          </a:custGeom>
        </p:spPr>
        <p:txBody>
          <a:bodyPr wrap="square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ru-RU" noProof="0"/>
              <a:t>Щелкните, чтобы добавить фотографию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6059D5F7-4F29-467D-8261-4E075BB20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rtl="0"/>
            <a:r>
              <a:rPr lang="ru-RU" noProof="0"/>
              <a:t>03.08.20ГГ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DE2C6787-293A-4CC2-A2D2-E2881CC61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rtl="0"/>
            <a:r>
              <a:rPr lang="ru-RU" noProof="0"/>
              <a:t>НАБОР СЛАЙДОВ ДЛЯ ПРЕЗЕНТАЦИИ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A611C36F-4448-4279-8552-28C42ECE4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rtl="0"/>
            <a:fld id="{BF860B6F-2FE3-4DE6-9496-980E987E7466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8" name="Текст 10">
            <a:extLst>
              <a:ext uri="{FF2B5EF4-FFF2-40B4-BE49-F238E27FC236}">
                <a16:creationId xmlns:a16="http://schemas.microsoft.com/office/drawing/2014/main" xmlns="" id="{CCB8AC8A-361C-4A01-AEB1-112BEAC4873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62133" y="3384898"/>
            <a:ext cx="3519487" cy="1588392"/>
          </a:xfrm>
          <a:prstGeom prst="rect">
            <a:avLst/>
          </a:prstGeom>
        </p:spPr>
        <p:txBody>
          <a:bodyPr rtlCol="0" anchor="ctr">
            <a:noAutofit/>
          </a:bodyPr>
          <a:lstStyle>
            <a:lvl1pPr marL="0" indent="0" algn="l">
              <a:lnSpc>
                <a:spcPct val="150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E847092-EAA4-4108-A528-108AD1F9643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00518" y="2211168"/>
            <a:ext cx="5829300" cy="662096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ru-RU" noProof="0"/>
              <a:t>Заголовок слайда</a:t>
            </a:r>
          </a:p>
        </p:txBody>
      </p:sp>
    </p:spTree>
    <p:extLst>
      <p:ext uri="{BB962C8B-B14F-4D97-AF65-F5344CB8AC3E}">
        <p14:creationId xmlns="" xmlns:p14="http://schemas.microsoft.com/office/powerpoint/2010/main" val="2967000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ител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BCFABFC7-4108-49F4-A75A-5AB472AA203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2847139"/>
            <a:ext cx="12192000" cy="116372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7" name="Рисунок 6">
            <a:extLst>
              <a:ext uri="{FF2B5EF4-FFF2-40B4-BE49-F238E27FC236}">
                <a16:creationId xmlns:a16="http://schemas.microsoft.com/office/drawing/2014/main" xmlns="" id="{B162CB3A-11BC-4C5C-B53D-B965CFA2B68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66725" y="466725"/>
            <a:ext cx="11258550" cy="5924550"/>
          </a:xfrm>
          <a:custGeom>
            <a:avLst/>
            <a:gdLst>
              <a:gd name="connsiteX0" fmla="*/ 0 w 11258550"/>
              <a:gd name="connsiteY0" fmla="*/ 3544135 h 5924550"/>
              <a:gd name="connsiteX1" fmla="*/ 11258550 w 11258550"/>
              <a:gd name="connsiteY1" fmla="*/ 3544135 h 5924550"/>
              <a:gd name="connsiteX2" fmla="*/ 11258550 w 11258550"/>
              <a:gd name="connsiteY2" fmla="*/ 5924550 h 5924550"/>
              <a:gd name="connsiteX3" fmla="*/ 0 w 11258550"/>
              <a:gd name="connsiteY3" fmla="*/ 5924550 h 5924550"/>
              <a:gd name="connsiteX4" fmla="*/ 0 w 11258550"/>
              <a:gd name="connsiteY4" fmla="*/ 0 h 5924550"/>
              <a:gd name="connsiteX5" fmla="*/ 11258550 w 11258550"/>
              <a:gd name="connsiteY5" fmla="*/ 0 h 5924550"/>
              <a:gd name="connsiteX6" fmla="*/ 11258550 w 11258550"/>
              <a:gd name="connsiteY6" fmla="*/ 2380414 h 5924550"/>
              <a:gd name="connsiteX7" fmla="*/ 0 w 11258550"/>
              <a:gd name="connsiteY7" fmla="*/ 2380414 h 592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258550" h="5924550">
                <a:moveTo>
                  <a:pt x="0" y="3544135"/>
                </a:moveTo>
                <a:lnTo>
                  <a:pt x="11258550" y="3544135"/>
                </a:lnTo>
                <a:lnTo>
                  <a:pt x="11258550" y="5924550"/>
                </a:lnTo>
                <a:lnTo>
                  <a:pt x="0" y="5924550"/>
                </a:lnTo>
                <a:close/>
                <a:moveTo>
                  <a:pt x="0" y="0"/>
                </a:moveTo>
                <a:lnTo>
                  <a:pt x="11258550" y="0"/>
                </a:lnTo>
                <a:lnTo>
                  <a:pt x="11258550" y="2380414"/>
                </a:lnTo>
                <a:lnTo>
                  <a:pt x="0" y="2380414"/>
                </a:lnTo>
                <a:close/>
              </a:path>
            </a:pathLst>
          </a:custGeom>
        </p:spPr>
        <p:txBody>
          <a:bodyPr wrap="square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ru-RU" noProof="0"/>
              <a:t>Щелкните, чтобы добавить фотографию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F9EBBDF-3A3F-40FD-9752-1D92BFAD190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89738" y="3001020"/>
            <a:ext cx="8412524" cy="938559"/>
          </a:xfrm>
        </p:spPr>
        <p:txBody>
          <a:bodyPr rtlCol="0"/>
          <a:lstStyle>
            <a:lvl1pPr algn="ctr">
              <a:defRPr sz="5000" spc="100" baseline="0"/>
            </a:lvl1pPr>
          </a:lstStyle>
          <a:p>
            <a:pPr rtl="0"/>
            <a:r>
              <a:rPr lang="ru-RU" noProof="0"/>
              <a:t>Заголовок слайда</a:t>
            </a:r>
          </a:p>
        </p:txBody>
      </p:sp>
    </p:spTree>
    <p:extLst>
      <p:ext uri="{BB962C8B-B14F-4D97-AF65-F5344CB8AC3E}">
        <p14:creationId xmlns="" xmlns:p14="http://schemas.microsoft.com/office/powerpoint/2010/main" val="3462329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Бизнес-модел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86457E51-8279-450D-ABC2-889F91AD7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ru-RU" noProof="0"/>
              <a:t>03.08.20ГГ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44F52AC3-8AAB-49A9-8BB4-9A82193F9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ru-RU" noProof="0"/>
              <a:t>НАБОР СЛАЙДОВ ДЛЯ ПРЕЗЕНТАЦИИ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C242EBEF-1685-466C-9FC9-D1A2D4A68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BF860B6F-2FE3-4DE6-9496-980E987E7466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8" name="Рисунок 7">
            <a:extLst>
              <a:ext uri="{FF2B5EF4-FFF2-40B4-BE49-F238E27FC236}">
                <a16:creationId xmlns:a16="http://schemas.microsoft.com/office/drawing/2014/main" xmlns="" id="{5360F31D-8187-4BBF-807F-BCD7628363E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 flipH="1">
            <a:off x="1" y="466725"/>
            <a:ext cx="6096000" cy="5924550"/>
          </a:xfrm>
        </p:spPr>
        <p:txBody>
          <a:bodyPr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ru-RU" noProof="0"/>
              <a:t>Щелкните, чтобы добавить фотографию</a:t>
            </a:r>
          </a:p>
        </p:txBody>
      </p:sp>
      <p:sp>
        <p:nvSpPr>
          <p:cNvPr id="10" name="Текст 10">
            <a:extLst>
              <a:ext uri="{FF2B5EF4-FFF2-40B4-BE49-F238E27FC236}">
                <a16:creationId xmlns:a16="http://schemas.microsoft.com/office/drawing/2014/main" xmlns="" id="{361D3AC4-50E4-442B-88DA-99E01D461FA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934200" y="2183098"/>
            <a:ext cx="4419600" cy="642075"/>
          </a:xfrm>
          <a:prstGeom prst="rect">
            <a:avLst/>
          </a:prstGeom>
        </p:spPr>
        <p:txBody>
          <a:bodyPr rtlCol="0" anchor="t">
            <a:noAutofit/>
          </a:bodyPr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xmlns="" id="{2BA1C8C7-E942-4381-8DFB-35C0D375D50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934200" y="1632228"/>
            <a:ext cx="4419600" cy="550870"/>
          </a:xfrm>
          <a:prstGeom prst="rect">
            <a:avLst/>
          </a:prstGeom>
        </p:spPr>
        <p:txBody>
          <a:bodyPr rtlCol="0" anchor="b">
            <a:noAutofit/>
          </a:bodyPr>
          <a:lstStyle>
            <a:lvl1pPr marL="0" indent="0" algn="l">
              <a:buNone/>
              <a:defRPr sz="1600" b="1" cap="all" spc="100" baseline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rtl="0"/>
            <a:r>
              <a:rPr lang="ru-RU" noProof="0"/>
              <a:t>Подзаголовок слайда</a:t>
            </a:r>
          </a:p>
        </p:txBody>
      </p:sp>
      <p:sp>
        <p:nvSpPr>
          <p:cNvPr id="18" name="Текст 10">
            <a:extLst>
              <a:ext uri="{FF2B5EF4-FFF2-40B4-BE49-F238E27FC236}">
                <a16:creationId xmlns:a16="http://schemas.microsoft.com/office/drawing/2014/main" xmlns="" id="{619FB69F-436E-4680-805E-129656D1FC8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934200" y="3732794"/>
            <a:ext cx="4419600" cy="642075"/>
          </a:xfrm>
          <a:prstGeom prst="rect">
            <a:avLst/>
          </a:prstGeom>
        </p:spPr>
        <p:txBody>
          <a:bodyPr rtlCol="0" anchor="t">
            <a:noAutofit/>
          </a:bodyPr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19" name="Текст 10">
            <a:extLst>
              <a:ext uri="{FF2B5EF4-FFF2-40B4-BE49-F238E27FC236}">
                <a16:creationId xmlns:a16="http://schemas.microsoft.com/office/drawing/2014/main" xmlns="" id="{9EEFB823-5D40-4C5F-8E5C-8DA54596313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34200" y="3181924"/>
            <a:ext cx="4419600" cy="550870"/>
          </a:xfrm>
          <a:prstGeom prst="rect">
            <a:avLst/>
          </a:prstGeom>
        </p:spPr>
        <p:txBody>
          <a:bodyPr rtlCol="0" anchor="b">
            <a:noAutofit/>
          </a:bodyPr>
          <a:lstStyle>
            <a:lvl1pPr marL="0" indent="0" algn="l">
              <a:buNone/>
              <a:defRPr sz="1600" b="1" cap="all" spc="100" baseline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rtl="0"/>
            <a:r>
              <a:rPr lang="ru-RU" noProof="0"/>
              <a:t>Подзаголовок слайда</a:t>
            </a:r>
          </a:p>
        </p:txBody>
      </p:sp>
      <p:sp>
        <p:nvSpPr>
          <p:cNvPr id="20" name="Текст 10">
            <a:extLst>
              <a:ext uri="{FF2B5EF4-FFF2-40B4-BE49-F238E27FC236}">
                <a16:creationId xmlns:a16="http://schemas.microsoft.com/office/drawing/2014/main" xmlns="" id="{97A70DDF-2854-466D-AE9A-7AA7BF32982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934200" y="5307885"/>
            <a:ext cx="4419600" cy="642075"/>
          </a:xfrm>
          <a:prstGeom prst="rect">
            <a:avLst/>
          </a:prstGeom>
        </p:spPr>
        <p:txBody>
          <a:bodyPr rtlCol="0" anchor="t">
            <a:noAutofit/>
          </a:bodyPr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21" name="Текст 10">
            <a:extLst>
              <a:ext uri="{FF2B5EF4-FFF2-40B4-BE49-F238E27FC236}">
                <a16:creationId xmlns:a16="http://schemas.microsoft.com/office/drawing/2014/main" xmlns="" id="{C6C41E82-34D6-471D-81E8-FCA62C7F22F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934200" y="4757015"/>
            <a:ext cx="4419600" cy="550870"/>
          </a:xfrm>
          <a:prstGeom prst="rect">
            <a:avLst/>
          </a:prstGeom>
        </p:spPr>
        <p:txBody>
          <a:bodyPr rtlCol="0" anchor="b">
            <a:noAutofit/>
          </a:bodyPr>
          <a:lstStyle>
            <a:lvl1pPr marL="0" indent="0" algn="l">
              <a:buNone/>
              <a:defRPr sz="1600" b="1" cap="all" spc="100" baseline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rtl="0"/>
            <a:r>
              <a:rPr lang="ru-RU" noProof="0"/>
              <a:t>Подзаголовок слайда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A0E1AE8-90BE-4DE3-93E9-B997D48FE67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13162" y="668924"/>
            <a:ext cx="6041908" cy="642075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ru-RU" noProof="0"/>
              <a:t>Заголовок слайда</a:t>
            </a:r>
          </a:p>
        </p:txBody>
      </p:sp>
    </p:spTree>
    <p:extLst>
      <p:ext uri="{BB962C8B-B14F-4D97-AF65-F5344CB8AC3E}">
        <p14:creationId xmlns="" xmlns:p14="http://schemas.microsoft.com/office/powerpoint/2010/main" val="740568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зор ры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E12FB566-AB0F-4A84-A379-5B7A132A1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ru-RU" noProof="0"/>
              <a:t>03.08.20ГГ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310B01EE-E344-461A-85A0-3AA7F83AA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ru-RU" noProof="0"/>
              <a:t>НАБОР СЛАЙДОВ ДЛЯ ПРЕЗЕНТАЦИИ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6C09A25E-2DC1-49B1-A962-EFCDB81F9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BF860B6F-2FE3-4DE6-9496-980E987E7466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8" name="Рисунок 7">
            <a:extLst>
              <a:ext uri="{FF2B5EF4-FFF2-40B4-BE49-F238E27FC236}">
                <a16:creationId xmlns:a16="http://schemas.microsoft.com/office/drawing/2014/main" xmlns="" id="{6848D9ED-15C8-4EA0-B95F-CFD1BAF0A54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 flipH="1">
            <a:off x="1809750" y="475743"/>
            <a:ext cx="6475268" cy="5915532"/>
          </a:xfrm>
        </p:spPr>
        <p:txBody>
          <a:bodyPr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ru-RU" noProof="0"/>
              <a:t>Щелкните, чтобы добавить фотографию</a:t>
            </a:r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xmlns="" id="{2CEF9385-3B06-4216-9420-A91190C6B7C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691419" y="1125633"/>
            <a:ext cx="2937452" cy="1192694"/>
          </a:xfrm>
          <a:prstGeom prst="rect">
            <a:avLst/>
          </a:prstGeom>
        </p:spPr>
        <p:txBody>
          <a:bodyPr rtlCol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100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12" name="Текст 10">
            <a:extLst>
              <a:ext uri="{FF2B5EF4-FFF2-40B4-BE49-F238E27FC236}">
                <a16:creationId xmlns:a16="http://schemas.microsoft.com/office/drawing/2014/main" xmlns="" id="{D01ADD07-F155-4B1F-B204-2284F6999B7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691419" y="746129"/>
            <a:ext cx="2937452" cy="426393"/>
          </a:xfrm>
          <a:prstGeom prst="rect">
            <a:avLst/>
          </a:prstGeom>
        </p:spPr>
        <p:txBody>
          <a:bodyPr rtlCol="0" anchor="t">
            <a:noAutofit/>
          </a:bodyPr>
          <a:lstStyle>
            <a:lvl1pPr marL="0" indent="0" algn="l">
              <a:buNone/>
              <a:defRPr sz="2000" b="1" cap="all" spc="100" baseline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rtl="0"/>
            <a:r>
              <a:rPr lang="ru-RU" noProof="0"/>
              <a:t>Подзаголовок слайда</a:t>
            </a:r>
          </a:p>
        </p:txBody>
      </p:sp>
      <p:sp>
        <p:nvSpPr>
          <p:cNvPr id="13" name="Текст 10">
            <a:extLst>
              <a:ext uri="{FF2B5EF4-FFF2-40B4-BE49-F238E27FC236}">
                <a16:creationId xmlns:a16="http://schemas.microsoft.com/office/drawing/2014/main" xmlns="" id="{129012F5-57FB-4F6F-8FF8-DBA65EC1EF0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691419" y="4716842"/>
            <a:ext cx="2937452" cy="1106662"/>
          </a:xfrm>
          <a:prstGeom prst="rect">
            <a:avLst/>
          </a:prstGeom>
        </p:spPr>
        <p:txBody>
          <a:bodyPr rtlCol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100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14" name="Текст 10">
            <a:extLst>
              <a:ext uri="{FF2B5EF4-FFF2-40B4-BE49-F238E27FC236}">
                <a16:creationId xmlns:a16="http://schemas.microsoft.com/office/drawing/2014/main" xmlns="" id="{FF8E7E45-85D4-40EE-836F-76055F0F8E7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691419" y="4337338"/>
            <a:ext cx="2937452" cy="426393"/>
          </a:xfrm>
          <a:prstGeom prst="rect">
            <a:avLst/>
          </a:prstGeom>
        </p:spPr>
        <p:txBody>
          <a:bodyPr rtlCol="0" anchor="t">
            <a:noAutofit/>
          </a:bodyPr>
          <a:lstStyle>
            <a:lvl1pPr marL="0" indent="0" algn="l">
              <a:buNone/>
              <a:defRPr sz="2000" b="1" cap="all" spc="100" baseline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rtl="0"/>
            <a:r>
              <a:rPr lang="ru-RU" noProof="0"/>
              <a:t>Подзаголовок слайда</a:t>
            </a:r>
          </a:p>
        </p:txBody>
      </p:sp>
      <p:sp>
        <p:nvSpPr>
          <p:cNvPr id="15" name="Текст 10">
            <a:extLst>
              <a:ext uri="{FF2B5EF4-FFF2-40B4-BE49-F238E27FC236}">
                <a16:creationId xmlns:a16="http://schemas.microsoft.com/office/drawing/2014/main" xmlns="" id="{E315DB3C-D2E4-4310-8A18-71457CBD7A4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691419" y="2964253"/>
            <a:ext cx="2937452" cy="1106662"/>
          </a:xfrm>
          <a:prstGeom prst="rect">
            <a:avLst/>
          </a:prstGeom>
        </p:spPr>
        <p:txBody>
          <a:bodyPr rtlCol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100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16" name="Текст 10">
            <a:extLst>
              <a:ext uri="{FF2B5EF4-FFF2-40B4-BE49-F238E27FC236}">
                <a16:creationId xmlns:a16="http://schemas.microsoft.com/office/drawing/2014/main" xmlns="" id="{D8DBA9F3-328C-4BAE-A2E1-0FBFE3A476E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691419" y="2584749"/>
            <a:ext cx="2937452" cy="426393"/>
          </a:xfrm>
          <a:prstGeom prst="rect">
            <a:avLst/>
          </a:prstGeom>
        </p:spPr>
        <p:txBody>
          <a:bodyPr rtlCol="0" anchor="t">
            <a:noAutofit/>
          </a:bodyPr>
          <a:lstStyle>
            <a:lvl1pPr marL="0" indent="0" algn="l">
              <a:buNone/>
              <a:defRPr sz="2000" b="1" cap="all" spc="100" baseline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rtl="0"/>
            <a:r>
              <a:rPr lang="ru-RU" noProof="0"/>
              <a:t>Подзаголовок слайда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98B7365-7137-471F-BFE9-2F6C362933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16200000">
            <a:off x="-1914546" y="3092260"/>
            <a:ext cx="5719734" cy="682498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ru-RU" noProof="0"/>
              <a:t>Заголовок слайда</a:t>
            </a:r>
          </a:p>
        </p:txBody>
      </p:sp>
    </p:spTree>
    <p:extLst>
      <p:ext uri="{BB962C8B-B14F-4D97-AF65-F5344CB8AC3E}">
        <p14:creationId xmlns="" xmlns:p14="http://schemas.microsoft.com/office/powerpoint/2010/main" val="3673920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5826315-2B7F-4C57-86AC-F861837D3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277E89F0-5C7D-4785-9E27-B2AC9192E6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E8B7DCF-7168-4376-8641-10965E65A6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515753"/>
            <a:ext cx="2743200" cy="2057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100" baseline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ru-RU" noProof="0"/>
              <a:t>03.08.20ГГ</a:t>
            </a:r>
            <a:endParaRPr lang="ru-RU" noProof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E498FEF-9751-417B-82B2-BBAD076658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15753"/>
            <a:ext cx="4114800" cy="2057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cap="all" spc="100" baseline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ru-RU" noProof="0"/>
              <a:t>НАБОР СЛАЙДОВ ДЛЯ ПРЕЗЕНТАЦИИ</a:t>
            </a:r>
            <a:endParaRPr lang="ru-RU" noProof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FF7CE99-0833-4AF7-954F-3E4BD5F9CD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15753"/>
            <a:ext cx="2743200" cy="2057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100" baseline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BF860B6F-2FE3-4DE6-9496-980E987E7466}" type="slidenum">
              <a:rPr lang="ru-RU" noProof="0" smtClean="0"/>
              <a:pPr/>
              <a:t>‹#›</a:t>
            </a:fld>
            <a:endParaRPr lang="ru-RU" noProof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19404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</p:sldLayoutIdLst>
  <p:hf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000" b="1" kern="1200" cap="all" spc="200" baseline="0">
          <a:ln w="19050">
            <a:solidFill>
              <a:schemeClr val="accent1"/>
            </a:solidFill>
          </a:ln>
          <a:noFill/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Изображение крупным планом: два человека держатся за руки">
            <a:extLst>
              <a:ext uri="{FF2B5EF4-FFF2-40B4-BE49-F238E27FC236}">
                <a16:creationId xmlns:a16="http://schemas.microsoft.com/office/drawing/2014/main" xmlns="" id="{E41FFEB7-5147-4211-9DEE-48A580FDD93D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466725" y="466725"/>
            <a:ext cx="11258550" cy="5924550"/>
          </a:xfrm>
        </p:spPr>
      </p:pic>
      <p:sp>
        <p:nvSpPr>
          <p:cNvPr id="3" name="Прямоугольник 2"/>
          <p:cNvSpPr/>
          <p:nvPr/>
        </p:nvSpPr>
        <p:spPr>
          <a:xfrm>
            <a:off x="2402006" y="4394579"/>
            <a:ext cx="7383439" cy="2463421"/>
          </a:xfrm>
          <a:prstGeom prst="rect">
            <a:avLst/>
          </a:prstGeom>
          <a:solidFill>
            <a:srgbClr val="6C4B3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402006" y="4503761"/>
            <a:ext cx="73834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Школа </a:t>
            </a:r>
            <a:r>
              <a:rPr lang="ru-RU" sz="3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неформального (родственного) ухода за гражданами пожилого возраста и инвалидами</a:t>
            </a:r>
          </a:p>
        </p:txBody>
      </p:sp>
    </p:spTree>
    <p:extLst>
      <p:ext uri="{BB962C8B-B14F-4D97-AF65-F5344CB8AC3E}">
        <p14:creationId xmlns="" xmlns:p14="http://schemas.microsoft.com/office/powerpoint/2010/main" val="240906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Текст 23">
            <a:extLst>
              <a:ext uri="{FF2B5EF4-FFF2-40B4-BE49-F238E27FC236}">
                <a16:creationId xmlns:a16="http://schemas.microsoft.com/office/drawing/2014/main" xmlns="" id="{78FE74D7-D9BF-46B2-AB6D-79E819EB9A0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080760" y="2179320"/>
            <a:ext cx="5821681" cy="2956560"/>
          </a:xfrm>
        </p:spPr>
        <p:txBody>
          <a:bodyPr rtlCol="0"/>
          <a:lstStyle/>
          <a:p>
            <a:pPr algn="ctr"/>
            <a:r>
              <a:rPr lang="ru-RU" sz="1500" dirty="0"/>
              <a:t>Занятия в Школе неформального (родственного) ухода за гражданами пожилого возраста и инвалидами предназначены для обучения </a:t>
            </a:r>
            <a:r>
              <a:rPr lang="ru-RU" sz="1500" dirty="0" smtClean="0"/>
              <a:t>навыкам сотрудников государственных и негосударственных организаций социального обслуживания граждан, волонтеров, граждан, осуществляющих уход за гражданином, нуждающимся в уходе, на основе родственных, соседских или дружеских связей и  </a:t>
            </a:r>
            <a:r>
              <a:rPr lang="ru-RU" sz="1500" dirty="0"/>
              <a:t>других лиц , осуществляющих уход за инвалидами и гражданами пожилого возраста</a:t>
            </a:r>
            <a:r>
              <a:rPr lang="ru-RU" dirty="0"/>
              <a:t>.</a:t>
            </a:r>
          </a:p>
          <a:p>
            <a:pPr rtl="0"/>
            <a:endParaRPr lang="ru-RU" sz="1800" spc="0" dirty="0"/>
          </a:p>
        </p:txBody>
      </p:sp>
      <p:pic>
        <p:nvPicPr>
          <p:cNvPr id="6" name="Рисунок 5"/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4282" r="14282"/>
          <a:stretch>
            <a:fillRect/>
          </a:stretch>
        </p:blipFill>
        <p:spPr>
          <a:xfrm>
            <a:off x="0" y="466726"/>
            <a:ext cx="6848474" cy="6391274"/>
          </a:xfrm>
        </p:spPr>
      </p:pic>
    </p:spTree>
    <p:extLst>
      <p:ext uri="{BB962C8B-B14F-4D97-AF65-F5344CB8AC3E}">
        <p14:creationId xmlns="" xmlns:p14="http://schemas.microsoft.com/office/powerpoint/2010/main" val="153575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Заголовок 110">
            <a:extLst>
              <a:ext uri="{FF2B5EF4-FFF2-40B4-BE49-F238E27FC236}">
                <a16:creationId xmlns:a16="http://schemas.microsoft.com/office/drawing/2014/main" xmlns="" id="{27400555-FDF0-4051-BE1D-9F1757952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4374" y="0"/>
            <a:ext cx="6408851" cy="1264920"/>
          </a:xfrm>
        </p:spPr>
        <p:txBody>
          <a:bodyPr rtlCol="0"/>
          <a:lstStyle/>
          <a:p>
            <a:pPr algn="ctr" rtl="0"/>
            <a:r>
              <a:rPr lang="ru-RU" dirty="0" smtClean="0"/>
              <a:t>Основные задачи Школы ухода</a:t>
            </a:r>
            <a:endParaRPr lang="ru-RU" dirty="0"/>
          </a:p>
        </p:txBody>
      </p:sp>
      <p:sp>
        <p:nvSpPr>
          <p:cNvPr id="6" name="Прямоугольник с двумя вырезанными противолежащими углами 5"/>
          <p:cNvSpPr/>
          <p:nvPr/>
        </p:nvSpPr>
        <p:spPr>
          <a:xfrm>
            <a:off x="461521" y="1357126"/>
            <a:ext cx="3589361" cy="5076967"/>
          </a:xfrm>
          <a:prstGeom prst="snip2DiagRect">
            <a:avLst/>
          </a:prstGeom>
          <a:solidFill>
            <a:srgbClr val="FBE7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5300" y="1378226"/>
            <a:ext cx="3658429" cy="5088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3586" y="1356360"/>
            <a:ext cx="3204850" cy="511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74072" y="1245704"/>
            <a:ext cx="3720849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400" dirty="0" smtClean="0">
              <a:solidFill>
                <a:srgbClr val="660033"/>
              </a:solidFill>
              <a:latin typeface="Bahnschrift Light" pitchFamily="34" charset="0"/>
            </a:endParaRPr>
          </a:p>
          <a:p>
            <a:pPr marL="342900" indent="-342900"/>
            <a:r>
              <a:rPr lang="ru-RU" sz="1600" dirty="0" smtClean="0">
                <a:solidFill>
                  <a:srgbClr val="660033"/>
                </a:solidFill>
                <a:latin typeface="Bahnschrift Light" pitchFamily="34" charset="0"/>
              </a:rPr>
              <a:t>       1. Повышение качества жизни       и социальная адаптация граждан пожилого возраста и инвалидов в привычной домашней обстановке.</a:t>
            </a:r>
          </a:p>
          <a:p>
            <a:pPr marL="342900" indent="-342900"/>
            <a:r>
              <a:rPr lang="ru-RU" sz="1600" dirty="0" smtClean="0">
                <a:solidFill>
                  <a:srgbClr val="660033"/>
                </a:solidFill>
                <a:latin typeface="Bahnschrift Light" pitchFamily="34" charset="0"/>
              </a:rPr>
              <a:t>       2. Оказание помощи и поддержки лицам из числа ближайшего окружения.</a:t>
            </a:r>
          </a:p>
          <a:p>
            <a:pPr marL="342900" indent="-342900"/>
            <a:r>
              <a:rPr lang="ru-RU" sz="1600" dirty="0" smtClean="0">
                <a:solidFill>
                  <a:srgbClr val="660033"/>
                </a:solidFill>
                <a:latin typeface="Bahnschrift Light" pitchFamily="34" charset="0"/>
              </a:rPr>
              <a:t>       3. Консультирование по вопросам организации общего ухода за гражданами пожилого возраста и инвалидами, контроля за изменениями состояния здоровья, профилактики осложнений питания и кормления, проведения общегигиенических процедур,   </a:t>
            </a:r>
          </a:p>
          <a:p>
            <a:pPr marL="342900" indent="-342900"/>
            <a:r>
              <a:rPr lang="ru-RU" sz="1600" dirty="0" smtClean="0">
                <a:solidFill>
                  <a:srgbClr val="660033"/>
                </a:solidFill>
                <a:latin typeface="Bahnschrift Light" pitchFamily="34" charset="0"/>
              </a:rPr>
              <a:t>         позиционирования, </a:t>
            </a:r>
            <a:r>
              <a:rPr lang="ru-RU" sz="1600" dirty="0" smtClean="0">
                <a:solidFill>
                  <a:srgbClr val="660033"/>
                </a:solidFill>
                <a:latin typeface="Bahnschrift Light" pitchFamily="34" charset="0"/>
              </a:rPr>
              <a:t>  </a:t>
            </a:r>
          </a:p>
          <a:p>
            <a:pPr marL="342900" indent="-342900"/>
            <a:r>
              <a:rPr lang="ru-RU" sz="1600" dirty="0" smtClean="0">
                <a:solidFill>
                  <a:srgbClr val="660033"/>
                </a:solidFill>
                <a:latin typeface="Bahnschrift Light" pitchFamily="34" charset="0"/>
              </a:rPr>
              <a:t> </a:t>
            </a:r>
            <a:r>
              <a:rPr lang="ru-RU" sz="1600" dirty="0" smtClean="0">
                <a:solidFill>
                  <a:srgbClr val="660033"/>
                </a:solidFill>
                <a:latin typeface="Bahnschrift Light" pitchFamily="34" charset="0"/>
              </a:rPr>
              <a:t>           </a:t>
            </a:r>
            <a:r>
              <a:rPr lang="ru-RU" sz="1600" dirty="0" smtClean="0">
                <a:solidFill>
                  <a:srgbClr val="660033"/>
                </a:solidFill>
                <a:latin typeface="Bahnschrift Light" pitchFamily="34" charset="0"/>
              </a:rPr>
              <a:t>пользования</a:t>
            </a:r>
            <a:r>
              <a:rPr lang="ru-RU" sz="1600" dirty="0" smtClean="0">
                <a:solidFill>
                  <a:srgbClr val="660033"/>
                </a:solidFill>
                <a:latin typeface="Bahnschrift Light" pitchFamily="34" charset="0"/>
              </a:rPr>
              <a:t>,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275152" y="1431235"/>
            <a:ext cx="3546597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660033"/>
                </a:solidFill>
                <a:latin typeface="Bahnschrift Light" pitchFamily="34" charset="0"/>
              </a:rPr>
              <a:t>средствами </a:t>
            </a:r>
            <a:r>
              <a:rPr lang="ru-RU" sz="1600" dirty="0" smtClean="0">
                <a:solidFill>
                  <a:srgbClr val="660033"/>
                </a:solidFill>
                <a:latin typeface="Bahnschrift Light" pitchFamily="34" charset="0"/>
              </a:rPr>
              <a:t>реабилитации адаптации </a:t>
            </a:r>
            <a:r>
              <a:rPr lang="ru-RU" sz="1600" dirty="0" smtClean="0">
                <a:solidFill>
                  <a:srgbClr val="660033"/>
                </a:solidFill>
                <a:latin typeface="Bahnschrift Light" pitchFamily="34" charset="0"/>
              </a:rPr>
              <a:t>жилого помещения к   </a:t>
            </a:r>
          </a:p>
          <a:p>
            <a:r>
              <a:rPr lang="ru-RU" sz="1600" dirty="0" smtClean="0">
                <a:solidFill>
                  <a:srgbClr val="660033"/>
                </a:solidFill>
                <a:latin typeface="Bahnschrift Light" pitchFamily="34" charset="0"/>
              </a:rPr>
              <a:t>потребностям </a:t>
            </a:r>
            <a:r>
              <a:rPr lang="ru-RU" sz="1600" dirty="0" smtClean="0">
                <a:solidFill>
                  <a:srgbClr val="660033"/>
                </a:solidFill>
                <a:latin typeface="Bahnschrift Light" pitchFamily="34" charset="0"/>
              </a:rPr>
              <a:t>граждан,  </a:t>
            </a:r>
          </a:p>
          <a:p>
            <a:pPr marL="342900" indent="-342900"/>
            <a:r>
              <a:rPr lang="ru-RU" sz="1600" dirty="0" smtClean="0">
                <a:solidFill>
                  <a:srgbClr val="660033"/>
                </a:solidFill>
                <a:latin typeface="Bahnschrift Light" pitchFamily="34" charset="0"/>
              </a:rPr>
              <a:t>нуждающихся </a:t>
            </a:r>
            <a:r>
              <a:rPr lang="ru-RU" sz="1600" dirty="0" smtClean="0">
                <a:solidFill>
                  <a:srgbClr val="660033"/>
                </a:solidFill>
                <a:latin typeface="Bahnschrift Light" pitchFamily="34" charset="0"/>
              </a:rPr>
              <a:t>в уходе.</a:t>
            </a:r>
          </a:p>
          <a:p>
            <a:r>
              <a:rPr lang="ru-RU" sz="1600" dirty="0" smtClean="0">
                <a:solidFill>
                  <a:srgbClr val="660033"/>
                </a:solidFill>
                <a:latin typeface="Bahnschrift Light" pitchFamily="34" charset="0"/>
              </a:rPr>
              <a:t>4</a:t>
            </a:r>
            <a:r>
              <a:rPr lang="ru-RU" sz="1600" dirty="0" smtClean="0">
                <a:solidFill>
                  <a:srgbClr val="660033"/>
                </a:solidFill>
                <a:latin typeface="Bahnschrift Light" pitchFamily="34" charset="0"/>
              </a:rPr>
              <a:t>. Консультирование граждан,    нуждающихся в уходе, по вопросам пользования средствами реабилитации.</a:t>
            </a:r>
          </a:p>
          <a:p>
            <a:r>
              <a:rPr lang="ru-RU" sz="1600" dirty="0" smtClean="0">
                <a:solidFill>
                  <a:srgbClr val="660033"/>
                </a:solidFill>
                <a:latin typeface="Bahnschrift Light" pitchFamily="34" charset="0"/>
              </a:rPr>
              <a:t>5. Повышение компетенций волонтеров.</a:t>
            </a:r>
          </a:p>
          <a:p>
            <a:r>
              <a:rPr lang="ru-RU" sz="1600" dirty="0" smtClean="0">
                <a:solidFill>
                  <a:srgbClr val="660033"/>
                </a:solidFill>
                <a:latin typeface="Bahnschrift Light" pitchFamily="34" charset="0"/>
              </a:rPr>
              <a:t>6. Повышение профессионального уровня сотрудников государственных и негосударственных  организаций социального обслуживания граждан.</a:t>
            </a:r>
          </a:p>
          <a:p>
            <a:endParaRPr lang="ru-RU" sz="1600" dirty="0" smtClean="0">
              <a:solidFill>
                <a:srgbClr val="660033"/>
              </a:solidFill>
              <a:latin typeface="Bahnschrift Light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223341" y="1418646"/>
            <a:ext cx="356713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660033"/>
                </a:solidFill>
                <a:latin typeface="Bahnschrift Light" pitchFamily="34" charset="0"/>
              </a:rPr>
              <a:t>Обучение  в Школе ухода предусматривает групповые </a:t>
            </a:r>
          </a:p>
          <a:p>
            <a:r>
              <a:rPr lang="ru-RU" sz="1600" dirty="0" smtClean="0">
                <a:solidFill>
                  <a:srgbClr val="660033"/>
                </a:solidFill>
                <a:latin typeface="Bahnschrift Light" pitchFamily="34" charset="0"/>
              </a:rPr>
              <a:t>и </a:t>
            </a:r>
            <a:r>
              <a:rPr lang="ru-RU" sz="1600" dirty="0" smtClean="0">
                <a:solidFill>
                  <a:srgbClr val="660033"/>
                </a:solidFill>
                <a:latin typeface="Bahnschrift Light" pitchFamily="34" charset="0"/>
              </a:rPr>
              <a:t>индивидуальные занятия </a:t>
            </a:r>
            <a:endParaRPr lang="ru-RU" sz="1600" dirty="0" smtClean="0">
              <a:solidFill>
                <a:srgbClr val="660033"/>
              </a:solidFill>
              <a:latin typeface="Bahnschrift Light" pitchFamily="34" charset="0"/>
            </a:endParaRPr>
          </a:p>
          <a:p>
            <a:r>
              <a:rPr lang="ru-RU" sz="1600" dirty="0" smtClean="0">
                <a:solidFill>
                  <a:srgbClr val="660033"/>
                </a:solidFill>
                <a:latin typeface="Bahnschrift Light" pitchFamily="34" charset="0"/>
              </a:rPr>
              <a:t>(</a:t>
            </a:r>
            <a:r>
              <a:rPr lang="ru-RU" sz="1600" dirty="0" smtClean="0">
                <a:solidFill>
                  <a:srgbClr val="660033"/>
                </a:solidFill>
                <a:latin typeface="Bahnschrift Light" pitchFamily="34" charset="0"/>
              </a:rPr>
              <a:t>в очном и дистанционном форматах). </a:t>
            </a:r>
          </a:p>
          <a:p>
            <a:r>
              <a:rPr lang="ru-RU" sz="1600" dirty="0" smtClean="0">
                <a:solidFill>
                  <a:srgbClr val="660033"/>
                </a:solidFill>
                <a:latin typeface="Bahnschrift Light" pitchFamily="34" charset="0"/>
              </a:rPr>
              <a:t>Обучение </a:t>
            </a:r>
            <a:r>
              <a:rPr lang="ru-RU" sz="1600" dirty="0" smtClean="0">
                <a:solidFill>
                  <a:srgbClr val="660033"/>
                </a:solidFill>
                <a:latin typeface="Bahnschrift Light" pitchFamily="34" charset="0"/>
              </a:rPr>
              <a:t>включает </a:t>
            </a:r>
            <a:endParaRPr lang="ru-RU" sz="1600" dirty="0" smtClean="0">
              <a:solidFill>
                <a:srgbClr val="660033"/>
              </a:solidFill>
              <a:latin typeface="Bahnschrift Light" pitchFamily="34" charset="0"/>
            </a:endParaRPr>
          </a:p>
          <a:p>
            <a:r>
              <a:rPr lang="ru-RU" sz="1600" dirty="0" smtClean="0">
                <a:solidFill>
                  <a:srgbClr val="660033"/>
                </a:solidFill>
                <a:latin typeface="Bahnschrift Light" pitchFamily="34" charset="0"/>
              </a:rPr>
              <a:t>изучение </a:t>
            </a:r>
            <a:r>
              <a:rPr lang="ru-RU" sz="1600" dirty="0" smtClean="0">
                <a:solidFill>
                  <a:srgbClr val="660033"/>
                </a:solidFill>
                <a:latin typeface="Bahnschrift Light" pitchFamily="34" charset="0"/>
              </a:rPr>
              <a:t>теоретических основ </a:t>
            </a:r>
            <a:endParaRPr lang="ru-RU" sz="1600" dirty="0" smtClean="0">
              <a:solidFill>
                <a:srgbClr val="660033"/>
              </a:solidFill>
              <a:latin typeface="Bahnschrift Light" pitchFamily="34" charset="0"/>
            </a:endParaRPr>
          </a:p>
          <a:p>
            <a:r>
              <a:rPr lang="ru-RU" sz="1600" dirty="0" smtClean="0">
                <a:solidFill>
                  <a:srgbClr val="660033"/>
                </a:solidFill>
                <a:latin typeface="Bahnschrift Light" pitchFamily="34" charset="0"/>
              </a:rPr>
              <a:t>и  практическое </a:t>
            </a:r>
            <a:r>
              <a:rPr lang="ru-RU" sz="1600" dirty="0" smtClean="0">
                <a:solidFill>
                  <a:srgbClr val="660033"/>
                </a:solidFill>
                <a:latin typeface="Bahnschrift Light" pitchFamily="34" charset="0"/>
              </a:rPr>
              <a:t>освоение </a:t>
            </a:r>
            <a:endParaRPr lang="ru-RU" sz="1600" dirty="0" smtClean="0">
              <a:solidFill>
                <a:srgbClr val="660033"/>
              </a:solidFill>
              <a:latin typeface="Bahnschrift Light" pitchFamily="34" charset="0"/>
            </a:endParaRPr>
          </a:p>
          <a:p>
            <a:r>
              <a:rPr lang="ru-RU" sz="1600" dirty="0" smtClean="0">
                <a:solidFill>
                  <a:srgbClr val="660033"/>
                </a:solidFill>
                <a:latin typeface="Bahnschrift Light" pitchFamily="34" charset="0"/>
              </a:rPr>
              <a:t>навыков  ухода </a:t>
            </a:r>
            <a:r>
              <a:rPr lang="ru-RU" sz="1600" dirty="0" smtClean="0">
                <a:solidFill>
                  <a:srgbClr val="660033"/>
                </a:solidFill>
                <a:latin typeface="Bahnschrift Light" pitchFamily="34" charset="0"/>
              </a:rPr>
              <a:t>за гражданами</a:t>
            </a:r>
          </a:p>
          <a:p>
            <a:r>
              <a:rPr lang="ru-RU" sz="1600" dirty="0" smtClean="0">
                <a:solidFill>
                  <a:srgbClr val="660033"/>
                </a:solidFill>
                <a:latin typeface="Bahnschrift Light" pitchFamily="34" charset="0"/>
              </a:rPr>
              <a:t>с ограниченной возможностью </a:t>
            </a:r>
          </a:p>
          <a:p>
            <a:r>
              <a:rPr lang="ru-RU" sz="1600" dirty="0" smtClean="0">
                <a:solidFill>
                  <a:srgbClr val="660033"/>
                </a:solidFill>
                <a:latin typeface="Bahnschrift Light" pitchFamily="34" charset="0"/>
              </a:rPr>
              <a:t>к самообслуживанию и передвижению, мероприятий </a:t>
            </a:r>
            <a:endParaRPr lang="ru-RU" sz="1600" dirty="0" smtClean="0">
              <a:solidFill>
                <a:srgbClr val="660033"/>
              </a:solidFill>
              <a:latin typeface="Bahnschrift Light" pitchFamily="34" charset="0"/>
            </a:endParaRPr>
          </a:p>
          <a:p>
            <a:r>
              <a:rPr lang="ru-RU" sz="1600" dirty="0" smtClean="0">
                <a:solidFill>
                  <a:srgbClr val="660033"/>
                </a:solidFill>
                <a:latin typeface="Bahnschrift Light" pitchFamily="34" charset="0"/>
              </a:rPr>
              <a:t>по </a:t>
            </a:r>
            <a:r>
              <a:rPr lang="ru-RU" sz="1600" dirty="0" smtClean="0">
                <a:solidFill>
                  <a:srgbClr val="660033"/>
                </a:solidFill>
                <a:latin typeface="Bahnschrift Light" pitchFamily="34" charset="0"/>
              </a:rPr>
              <a:t>адаптации жилого </a:t>
            </a:r>
            <a:endParaRPr lang="ru-RU" sz="1600" dirty="0" smtClean="0">
              <a:solidFill>
                <a:srgbClr val="660033"/>
              </a:solidFill>
              <a:latin typeface="Bahnschrift Light" pitchFamily="34" charset="0"/>
            </a:endParaRPr>
          </a:p>
          <a:p>
            <a:r>
              <a:rPr lang="ru-RU" sz="1600" dirty="0" smtClean="0">
                <a:solidFill>
                  <a:srgbClr val="660033"/>
                </a:solidFill>
                <a:latin typeface="Bahnschrift Light" pitchFamily="34" charset="0"/>
              </a:rPr>
              <a:t>помещения </a:t>
            </a:r>
            <a:r>
              <a:rPr lang="ru-RU" sz="1600" dirty="0" smtClean="0">
                <a:solidFill>
                  <a:srgbClr val="660033"/>
                </a:solidFill>
                <a:latin typeface="Bahnschrift Light" pitchFamily="34" charset="0"/>
              </a:rPr>
              <a:t>к потребностям граждан, нуждающихся в уходе.</a:t>
            </a:r>
          </a:p>
          <a:p>
            <a:r>
              <a:rPr lang="ru-RU" sz="1600" dirty="0" smtClean="0">
                <a:solidFill>
                  <a:srgbClr val="660033"/>
                </a:solidFill>
                <a:latin typeface="Bahnschrift Light" pitchFamily="34" charset="0"/>
              </a:rPr>
              <a:t>Периодичность занятий </a:t>
            </a:r>
            <a:endParaRPr lang="ru-RU" sz="1600" dirty="0" smtClean="0">
              <a:solidFill>
                <a:srgbClr val="660033"/>
              </a:solidFill>
              <a:latin typeface="Bahnschrift Light" pitchFamily="34" charset="0"/>
            </a:endParaRPr>
          </a:p>
          <a:p>
            <a:r>
              <a:rPr lang="ru-RU" sz="1600" dirty="0" smtClean="0">
                <a:solidFill>
                  <a:srgbClr val="660033"/>
                </a:solidFill>
                <a:latin typeface="Bahnschrift Light" pitchFamily="34" charset="0"/>
              </a:rPr>
              <a:t>2-3 </a:t>
            </a:r>
            <a:r>
              <a:rPr lang="ru-RU" sz="1600" dirty="0" smtClean="0">
                <a:solidFill>
                  <a:srgbClr val="660033"/>
                </a:solidFill>
                <a:latin typeface="Bahnschrift Light" pitchFamily="34" charset="0"/>
              </a:rPr>
              <a:t>раза в неделю в течение </a:t>
            </a:r>
            <a:endParaRPr lang="ru-RU" sz="1600" dirty="0" smtClean="0">
              <a:solidFill>
                <a:srgbClr val="660033"/>
              </a:solidFill>
              <a:latin typeface="Bahnschrift Light" pitchFamily="34" charset="0"/>
            </a:endParaRPr>
          </a:p>
          <a:p>
            <a:r>
              <a:rPr lang="ru-RU" sz="1600" dirty="0" smtClean="0">
                <a:solidFill>
                  <a:srgbClr val="660033"/>
                </a:solidFill>
                <a:latin typeface="Bahnschrift Light" pitchFamily="34" charset="0"/>
              </a:rPr>
              <a:t>1 </a:t>
            </a:r>
            <a:r>
              <a:rPr lang="ru-RU" sz="1600" dirty="0" smtClean="0">
                <a:solidFill>
                  <a:srgbClr val="660033"/>
                </a:solidFill>
                <a:latin typeface="Bahnschrift Light" pitchFamily="34" charset="0"/>
              </a:rPr>
              <a:t>месяца.</a:t>
            </a:r>
          </a:p>
          <a:p>
            <a:r>
              <a:rPr lang="ru-RU" sz="1600" dirty="0" smtClean="0">
                <a:solidFill>
                  <a:srgbClr val="660033"/>
                </a:solidFill>
                <a:latin typeface="Bahnschrift Light" pitchFamily="34" charset="0"/>
              </a:rPr>
              <a:t>Продолжительность  одного </a:t>
            </a:r>
            <a:r>
              <a:rPr lang="ru-RU" sz="1600" dirty="0" smtClean="0">
                <a:solidFill>
                  <a:srgbClr val="660033"/>
                </a:solidFill>
                <a:latin typeface="Bahnschrift Light" pitchFamily="34" charset="0"/>
              </a:rPr>
              <a:t>  </a:t>
            </a:r>
          </a:p>
          <a:p>
            <a:r>
              <a:rPr lang="ru-RU" sz="1600" dirty="0" smtClean="0">
                <a:solidFill>
                  <a:srgbClr val="660033"/>
                </a:solidFill>
                <a:latin typeface="Bahnschrift Light" pitchFamily="34" charset="0"/>
              </a:rPr>
              <a:t> </a:t>
            </a:r>
            <a:r>
              <a:rPr lang="ru-RU" sz="1600" dirty="0" smtClean="0">
                <a:solidFill>
                  <a:srgbClr val="660033"/>
                </a:solidFill>
                <a:latin typeface="Bahnschrift Light" pitchFamily="34" charset="0"/>
              </a:rPr>
              <a:t>     </a:t>
            </a:r>
            <a:r>
              <a:rPr lang="ru-RU" sz="1600" dirty="0" smtClean="0">
                <a:solidFill>
                  <a:srgbClr val="660033"/>
                </a:solidFill>
                <a:latin typeface="Bahnschrift Light" pitchFamily="34" charset="0"/>
              </a:rPr>
              <a:t>занятия </a:t>
            </a:r>
            <a:r>
              <a:rPr lang="ru-RU" sz="1600" dirty="0" smtClean="0">
                <a:solidFill>
                  <a:srgbClr val="660033"/>
                </a:solidFill>
                <a:latin typeface="Bahnschrift Light" pitchFamily="34" charset="0"/>
              </a:rPr>
              <a:t>- один час.</a:t>
            </a:r>
          </a:p>
        </p:txBody>
      </p:sp>
    </p:spTree>
    <p:extLst>
      <p:ext uri="{BB962C8B-B14F-4D97-AF65-F5344CB8AC3E}">
        <p14:creationId xmlns="" xmlns:p14="http://schemas.microsoft.com/office/powerpoint/2010/main" val="99161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/>
          <p:cNvPicPr>
            <a:picLocks noGrp="1" noChangeAspect="1"/>
          </p:cNvPicPr>
          <p:nvPr>
            <p:ph type="pic" sz="quarter" idx="16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1056" r="21056"/>
          <a:stretch>
            <a:fillRect/>
          </a:stretch>
        </p:blipFill>
        <p:spPr/>
      </p:pic>
      <p:sp>
        <p:nvSpPr>
          <p:cNvPr id="13" name="Прямоугольник 12"/>
          <p:cNvSpPr/>
          <p:nvPr/>
        </p:nvSpPr>
        <p:spPr>
          <a:xfrm>
            <a:off x="5586483" y="1116800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Bahnschrift Light" pitchFamily="34" charset="0"/>
              </a:rPr>
              <a:t>Почему занятия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Bahnschrift Light" pitchFamily="34" charset="0"/>
              </a:rPr>
              <a:t>в Школе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Bahnschrift Light" pitchFamily="34" charset="0"/>
              </a:rPr>
              <a:t>неформального (родственного) ухода за гражданами пожилого возраста и инвалидами  будут максимально полезны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Bahnschrift Light" pitchFamily="34" charset="0"/>
              </a:rPr>
              <a:t>?</a:t>
            </a:r>
          </a:p>
          <a:p>
            <a:endParaRPr lang="ru-RU" sz="2400" dirty="0">
              <a:solidFill>
                <a:schemeClr val="accent1">
                  <a:lumMod val="75000"/>
                </a:schemeClr>
              </a:solidFill>
              <a:latin typeface="Bahnschrift Light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Bahnschrift Light" pitchFamily="34" charset="0"/>
              </a:rPr>
              <a:t>Практически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Bahnschrift Light" pitchFamily="34" charset="0"/>
              </a:rPr>
              <a:t>показываются необходимые приемы, способы проведения различных манипуляций.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Bahnschrift Light" pitchFamily="34" charset="0"/>
              </a:rPr>
              <a:t>Возможность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Bahnschrift Light" pitchFamily="34" charset="0"/>
              </a:rPr>
              <a:t>задать любые вопросы.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Bahnschrift Light" pitchFamily="34" charset="0"/>
              </a:rPr>
              <a:t>Качественные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Bahnschrift Light" pitchFamily="34" charset="0"/>
              </a:rPr>
              <a:t>методологические материалы.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10688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Custom 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55463"/>
      </a:accent1>
      <a:accent2>
        <a:srgbClr val="A8CADC"/>
      </a:accent2>
      <a:accent3>
        <a:srgbClr val="74A9EA"/>
      </a:accent3>
      <a:accent4>
        <a:srgbClr val="04B3C3"/>
      </a:accent4>
      <a:accent5>
        <a:srgbClr val="5F8473"/>
      </a:accent5>
      <a:accent6>
        <a:srgbClr val="D1EF59"/>
      </a:accent6>
      <a:hlink>
        <a:srgbClr val="0563C1"/>
      </a:hlink>
      <a:folHlink>
        <a:srgbClr val="954F72"/>
      </a:folHlink>
    </a:clrScheme>
    <a:fontScheme name="Custom 29">
      <a:majorFont>
        <a:latin typeface="Seaford Bold"/>
        <a:ea typeface=""/>
        <a:cs typeface=""/>
      </a:majorFont>
      <a:minorFont>
        <a:latin typeface="Quire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1" ma:contentTypeDescription="Create a new document." ma:contentTypeScope="" ma:versionID="64dfb1555687e0874b4304b796b5b0c7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6e4c555b5e194d05b7203de9c4567b3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6608FD8-5125-42C9-8D64-75AA059BF8C2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96D3147F-17C1-4C4C-A1F9-80FC5807016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58C8D88-C1B9-4BB3-8CF4-AA0F02CC0C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TM89652269</Template>
  <TotalTime>0</TotalTime>
  <Words>305</Words>
  <Application>Microsoft Office PowerPoint</Application>
  <PresentationFormat>Произвольный</PresentationFormat>
  <Paragraphs>40</Paragraphs>
  <Slides>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Основные задачи Школы ухода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2021-08-12T03:00:17Z</dcterms:created>
  <dcterms:modified xsi:type="dcterms:W3CDTF">2024-01-23T08:51:44Z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